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07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0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2053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0229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5762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2072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182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017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68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819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092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961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512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928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230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98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051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F68407-D065-40D2-AC1F-8AFFD1F86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7922" y="286604"/>
            <a:ext cx="8284191" cy="3764229"/>
          </a:xfrm>
        </p:spPr>
        <p:txBody>
          <a:bodyPr/>
          <a:lstStyle/>
          <a:p>
            <a:pPr algn="ctr"/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 для родителей по организации дистанционного обучения</a:t>
            </a:r>
            <a:endParaRPr lang="ru-RU" sz="4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7769202-8CAC-4A6E-908F-6682275FA0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0991" y="4517409"/>
            <a:ext cx="3733011" cy="1419367"/>
          </a:xfrm>
        </p:spPr>
        <p:txBody>
          <a:bodyPr>
            <a:noAutofit/>
          </a:bodyPr>
          <a:lstStyle/>
          <a:p>
            <a:r>
              <a:rPr lang="kk-KZ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учитель ребенка- родитель</a:t>
            </a:r>
            <a:endParaRPr lang="ru-RU" sz="28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8F08B509-1207-4C80-8F2C-8C31C8D009EF}"/>
              </a:ext>
            </a:extLst>
          </p:cNvPr>
          <p:cNvSpPr/>
          <p:nvPr/>
        </p:nvSpPr>
        <p:spPr>
          <a:xfrm>
            <a:off x="9274002" y="6086903"/>
            <a:ext cx="2917998" cy="7710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i="1" dirty="0">
                <a:solidFill>
                  <a:schemeClr val="accent6">
                    <a:lumMod val="50000"/>
                  </a:schemeClr>
                </a:solidFill>
              </a:rPr>
              <a:t>Мы вместе….</a:t>
            </a:r>
            <a:endParaRPr lang="ru-RU" sz="20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BC9EE04F-8A45-4735-B549-F94905BE68E5}"/>
              </a:ext>
            </a:extLst>
          </p:cNvPr>
          <p:cNvSpPr/>
          <p:nvPr/>
        </p:nvSpPr>
        <p:spPr>
          <a:xfrm>
            <a:off x="9648967" y="109182"/>
            <a:ext cx="2402006" cy="11600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dirty="0">
                <a:solidFill>
                  <a:srgbClr val="E76618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Оставайтесь дома</a:t>
            </a:r>
          </a:p>
        </p:txBody>
      </p:sp>
    </p:spTree>
    <p:extLst>
      <p:ext uri="{BB962C8B-B14F-4D97-AF65-F5344CB8AC3E}">
        <p14:creationId xmlns:p14="http://schemas.microsoft.com/office/powerpoint/2010/main" val="1733896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1CE074-0B0B-49F3-A99B-7F3AF0194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5994"/>
          </a:xfrm>
        </p:spPr>
        <p:txBody>
          <a:bodyPr>
            <a:normAutofit/>
          </a:bodyPr>
          <a:lstStyle/>
          <a:p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с ребенком ……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94CE10-540F-48E5-B0CF-A0720130F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5719"/>
            <a:ext cx="9353770" cy="4635643"/>
          </a:xfrm>
        </p:spPr>
        <p:txBody>
          <a:bodyPr>
            <a:normAutofit fontScale="92500" lnSpcReduction="10000"/>
          </a:bodyPr>
          <a:lstStyle/>
          <a:p>
            <a:r>
              <a:rPr lang="kk-KZ" dirty="0"/>
              <a:t> </a:t>
            </a:r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Утренняя гимнастика;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Правильное питание;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Танцевальная организация;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Гулять во дворе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книги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Смотреть фильм вместе;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домашних делах;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 стихи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Делать эксперименты;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143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D16BB32-174B-4EFC-8D14-E1C929FA5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14401"/>
            <a:ext cx="8596668" cy="51269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Понимая ситуацию в стране, ради нашего будущего, учитесь дома</a:t>
            </a:r>
            <a:endParaRPr lang="kk-KZ" sz="4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вместе с нами </a:t>
            </a:r>
            <a:r>
              <a:rPr lang="kk-KZ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RU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649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1F5EDA-DE3D-45BC-B549-48E535104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 родителей в дистанционном обучении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D7654C-FA7F-40C5-A704-23ED23E2E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режим дня вместе с ребенком;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Поддержать, помогать ребенку;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Проявить терпение, спокойствие;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Принять новый опыт;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возможности обеспечить устройствами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ребенку в направлении;</a:t>
            </a:r>
          </a:p>
        </p:txBody>
      </p:sp>
    </p:spTree>
    <p:extLst>
      <p:ext uri="{BB962C8B-B14F-4D97-AF65-F5344CB8AC3E}">
        <p14:creationId xmlns:p14="http://schemas.microsoft.com/office/powerpoint/2010/main" val="1421253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61E868-CAEB-44DB-BC07-3A2BE853E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нужно учитывать……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57FCED-FBC6-4BEB-ACCA-5BD780C51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367418" cy="447222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 начала урока ..... (будет объявлено позже);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Расписание должно быть близко (видимо) к рабочему месту учащегося;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занятия проводятся строго по времени (согласно расписанию);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Компьютер (телефон) должен быть полностью заряжен, рекомендуется готовить вечером;</a:t>
            </a:r>
          </a:p>
        </p:txBody>
      </p:sp>
    </p:spTree>
    <p:extLst>
      <p:ext uri="{BB962C8B-B14F-4D97-AF65-F5344CB8AC3E}">
        <p14:creationId xmlns:p14="http://schemas.microsoft.com/office/powerpoint/2010/main" val="3081240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EE796C-8B78-4CA0-927B-FB2C6D740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вашего ребенка ……….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635DC2-29B5-4E73-A74F-9E6061E03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64777"/>
            <a:ext cx="8596668" cy="4676586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Специальный предмет должен быть закреплен за учебным заведением;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Присоединяйтесь к уроку вовремя: за 5 минут до начала урока;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Важно, чтобы дети были опрятными и аккуратно одевались (не в пижамах и халатах)</a:t>
            </a:r>
          </a:p>
        </p:txBody>
      </p:sp>
    </p:spTree>
    <p:extLst>
      <p:ext uri="{BB962C8B-B14F-4D97-AF65-F5344CB8AC3E}">
        <p14:creationId xmlns:p14="http://schemas.microsoft.com/office/powerpoint/2010/main" val="3243426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4B259B-778B-4BCB-A2D2-A6F7B5F52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урока ….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274D96-63E5-4733-B016-1FB2D1E33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комнате должна быть строгая тишина, вы должны отключить внешние звуки.</a:t>
            </a:r>
          </a:p>
          <a:p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Убедитесь, что другие дети и домашние животные в семье не мешают во время урока;</a:t>
            </a:r>
          </a:p>
        </p:txBody>
      </p:sp>
    </p:spTree>
    <p:extLst>
      <p:ext uri="{BB962C8B-B14F-4D97-AF65-F5344CB8AC3E}">
        <p14:creationId xmlns:p14="http://schemas.microsoft.com/office/powerpoint/2010/main" val="3264767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D39ABB-59DE-40C9-A48F-5BC538E7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урока ….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8DCC46-9535-4584-99FB-68E979E43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3833"/>
            <a:ext cx="8596668" cy="4717529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урока важно следить за тем, чтобы дети не выходили из комнаты, не питались ненадлежащим образом, не беспокоились о других вещах, не покидали онлайн-урок.;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если учитель задает вопрос, вы можете поднять руку и ответить, используя специальный рычаг на компьютере; (Когда ZOOM)</a:t>
            </a:r>
          </a:p>
        </p:txBody>
      </p:sp>
    </p:spTree>
    <p:extLst>
      <p:ext uri="{BB962C8B-B14F-4D97-AF65-F5344CB8AC3E}">
        <p14:creationId xmlns:p14="http://schemas.microsoft.com/office/powerpoint/2010/main" val="1774726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87B627-BB05-4B8A-A05C-4EA1F3583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Следуйте инструкциям …..</a:t>
            </a:r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FC73C7-C28F-4D1F-A8E5-39AD70FCA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83141"/>
            <a:ext cx="9217293" cy="4458222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ученик должен строго следовать инструкциям учителя;</a:t>
            </a: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Вопросы к учителю задаются только после объяснения урока, т.е. когда учитель спрашивает;</a:t>
            </a: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Родителям и детям не разрешается общаться во время объяснения урока (разрешено только при отсутствии звука);</a:t>
            </a:r>
          </a:p>
        </p:txBody>
      </p:sp>
    </p:spTree>
    <p:extLst>
      <p:ext uri="{BB962C8B-B14F-4D97-AF65-F5344CB8AC3E}">
        <p14:creationId xmlns:p14="http://schemas.microsoft.com/office/powerpoint/2010/main" val="3942824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A78928-CEBE-43C7-B453-12D027197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Напоминание родителям ……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BA0CB5-3795-4D17-B49A-5750D73C9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01504"/>
            <a:ext cx="9285532" cy="4585647"/>
          </a:xfrm>
        </p:spPr>
        <p:txBody>
          <a:bodyPr>
            <a:normAutofit/>
          </a:bodyPr>
          <a:lstStyle/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ребенку не нужно вставать с места при ответе ;</a:t>
            </a:r>
          </a:p>
          <a:p>
            <a:pPr marL="0" indent="0">
              <a:buNone/>
            </a:pPr>
            <a:endParaRPr lang="ru-RU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Категорически запрещено фотографировать, снимать видео, публиковать уроки в социальных сетях без разрешения преподавателя.</a:t>
            </a:r>
          </a:p>
          <a:p>
            <a:pPr marL="0" indent="0">
              <a:buNone/>
            </a:pPr>
            <a:endParaRPr lang="ru-RU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Родителям запрещено вмешиваться во время урока;</a:t>
            </a:r>
          </a:p>
          <a:p>
            <a:pPr marL="0" indent="0">
              <a:buNone/>
            </a:pPr>
            <a:endParaRPr lang="ru-RU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Родители несут ответственность за неоправданные пропуски.</a:t>
            </a:r>
          </a:p>
        </p:txBody>
      </p:sp>
    </p:spTree>
    <p:extLst>
      <p:ext uri="{BB962C8B-B14F-4D97-AF65-F5344CB8AC3E}">
        <p14:creationId xmlns:p14="http://schemas.microsoft.com/office/powerpoint/2010/main" val="1573520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316F47-2E78-4E7F-B76D-75755C5FF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просим вас ….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86EA8F-DD2C-4088-B1D5-2A6F122D0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3015"/>
            <a:ext cx="8596668" cy="4608347"/>
          </a:xfrm>
        </p:spPr>
        <p:txBody>
          <a:bodyPr>
            <a:normAutofit lnSpcReduction="10000"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Убедитесь, что ваш ребенок проводит меньше времени в интернете и больше времени самостоятельно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Убедитесь, что вы делаете свою домашнюю работу вовремя и получите обратную связь от учителя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Убедитесь, что ваш ребенок выполняет дополнительные задания, читает литературные книги и вовремя смотрит телевизионные уроки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144349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</TotalTime>
  <Words>434</Words>
  <Application>Microsoft Office PowerPoint</Application>
  <PresentationFormat>Широкоэкранный</PresentationFormat>
  <Paragraphs>61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      Памятка для родителей по организации дистанционного обучения</vt:lpstr>
      <vt:lpstr>Обязанности родителей в дистанционном обучении</vt:lpstr>
      <vt:lpstr>Что нужно учитывать……</vt:lpstr>
      <vt:lpstr>Для вашего ребенка ……….</vt:lpstr>
      <vt:lpstr>Во время урока ….</vt:lpstr>
      <vt:lpstr>Во время урока ….</vt:lpstr>
      <vt:lpstr>Следуйте инструкциям …..</vt:lpstr>
      <vt:lpstr>Напоминание родителям ……</vt:lpstr>
      <vt:lpstr>Мы просим вас ….</vt:lpstr>
      <vt:lpstr>Вместе с ребенком ……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Қашықтан оқытуды ұйымдастыру жөнінде ата-аналар мен оқушыларға арналған жадынама</dc:title>
  <dc:creator>User</dc:creator>
  <cp:lastModifiedBy>77012840367</cp:lastModifiedBy>
  <cp:revision>18</cp:revision>
  <dcterms:created xsi:type="dcterms:W3CDTF">2020-03-31T15:26:49Z</dcterms:created>
  <dcterms:modified xsi:type="dcterms:W3CDTF">2020-04-01T11:28:35Z</dcterms:modified>
</cp:coreProperties>
</file>