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8" r:id="rId4"/>
    <p:sldId id="264" r:id="rId5"/>
    <p:sldId id="266" r:id="rId6"/>
    <p:sldId id="263" r:id="rId7"/>
    <p:sldId id="267" r:id="rId8"/>
    <p:sldId id="265" r:id="rId9"/>
    <p:sldId id="269" r:id="rId10"/>
    <p:sldId id="270" r:id="rId11"/>
    <p:sldId id="261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E2EB"/>
    <a:srgbClr val="6ABAD0"/>
    <a:srgbClr val="473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993C-3119-4CE0-8BFE-03D79B39ED1A}" type="datetimeFigureOut">
              <a:rPr lang="ru-RU" smtClean="0"/>
              <a:pPr/>
              <a:t>04.11.2019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F26DD-101F-4869-941F-2C01F4EE28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28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9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5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F26DD-101F-4869-941F-2C01F4EE28F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5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28450-27F6-42C9-A674-126DDBB2B543}" type="datetime1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03FBB-2BCA-460C-9764-FF660BCDCB86}" type="datetime1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C88B7-604B-4BBA-98FE-F2E614CD758D}" type="datetime1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97DD-6637-49B1-9EA8-A000DB2DF796}" type="datetime1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75E3-FD87-4511-8623-F64D0E46D9B0}" type="datetime1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A8F0-E30C-4C45-AF49-731644F987C0}" type="datetime1">
              <a:rPr lang="ru-RU" smtClean="0"/>
              <a:pPr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7D00-8E17-4DCE-819E-26DDA527A31C}" type="datetime1">
              <a:rPr lang="ru-RU" smtClean="0"/>
              <a:pPr/>
              <a:t>04.11.2019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BB72E-BBA2-4C27-A106-C337E4FBC4B2}" type="datetime1">
              <a:rPr lang="ru-RU" smtClean="0"/>
              <a:pPr/>
              <a:t>04.11.2019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76800-7EFF-4FC9-8976-7A65D16B6EC4}" type="datetime1">
              <a:rPr lang="ru-RU" smtClean="0"/>
              <a:pPr/>
              <a:t>04.11.2019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C5DC5-CED6-4D4B-9064-A0EC41555575}" type="datetime1">
              <a:rPr lang="ru-RU" smtClean="0"/>
              <a:pPr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5CE0-043A-4FB3-8A87-1A66F5A1929C}" type="datetime1">
              <a:rPr lang="ru-RU" smtClean="0"/>
              <a:pPr/>
              <a:t>04.11.2019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A9A59-5251-4824-BB56-AABE4977FD0E}" type="datetime1">
              <a:rPr lang="ru-RU" smtClean="0"/>
              <a:pPr/>
              <a:t>04.11.2019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2445C-62AA-41B5-81D9-BC1C91F37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-171400"/>
            <a:ext cx="398966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8458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i="1" dirty="0" smtClean="0">
                <a:solidFill>
                  <a:srgbClr val="C00000"/>
                </a:solidFill>
                <a:latin typeface="Arial Black" pitchFamily="34" charset="0"/>
              </a:rPr>
              <a:t>    Социальный проект.</a:t>
            </a:r>
          </a:p>
          <a:p>
            <a:endParaRPr lang="kk-KZ" sz="4400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r>
              <a:rPr lang="kk-KZ" sz="4400" i="1" dirty="0" smtClean="0">
                <a:solidFill>
                  <a:srgbClr val="C00000"/>
                </a:solidFill>
                <a:latin typeface="Arial Black" pitchFamily="34" charset="0"/>
              </a:rPr>
              <a:t>“Истинное счастье </a:t>
            </a:r>
            <a:r>
              <a:rPr lang="ru-RU" sz="4400" i="1" dirty="0" smtClean="0">
                <a:solidFill>
                  <a:srgbClr val="C00000"/>
                </a:solidFill>
                <a:latin typeface="Arial Black" pitchFamily="34" charset="0"/>
              </a:rPr>
              <a:t>- </a:t>
            </a:r>
            <a:r>
              <a:rPr lang="kk-KZ" sz="4400" i="1" dirty="0" smtClean="0">
                <a:solidFill>
                  <a:srgbClr val="C00000"/>
                </a:solidFill>
                <a:latin typeface="Arial Black" pitchFamily="34" charset="0"/>
              </a:rPr>
              <a:t>в бескорыстном служении” </a:t>
            </a:r>
            <a:endParaRPr lang="ru-RU" sz="44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935" y="3955693"/>
            <a:ext cx="5975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</a:rPr>
              <a:t>Заринская</a:t>
            </a:r>
            <a:r>
              <a:rPr lang="ru-RU" sz="2400" b="1" dirty="0" smtClean="0">
                <a:solidFill>
                  <a:srgbClr val="C00000"/>
                </a:solidFill>
              </a:rPr>
              <a:t> СОШ Павлодарского района 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Команда:</a:t>
            </a:r>
          </a:p>
          <a:p>
            <a:r>
              <a:rPr lang="ru-RU" b="1" dirty="0"/>
              <a:t>Участники:</a:t>
            </a:r>
            <a:endParaRPr lang="ru-RU" dirty="0"/>
          </a:p>
          <a:p>
            <a:r>
              <a:rPr lang="ru-RU" b="1" dirty="0"/>
              <a:t> </a:t>
            </a:r>
            <a:r>
              <a:rPr lang="ru-RU" b="1" dirty="0" err="1"/>
              <a:t>Аусадыкова</a:t>
            </a:r>
            <a:r>
              <a:rPr lang="ru-RU" b="1" dirty="0"/>
              <a:t> Карина     8кл.</a:t>
            </a:r>
            <a:endParaRPr lang="ru-RU" dirty="0"/>
          </a:p>
          <a:p>
            <a:r>
              <a:rPr lang="ru-RU" b="1" dirty="0" err="1"/>
              <a:t>Росельбаева</a:t>
            </a:r>
            <a:r>
              <a:rPr lang="ru-RU" b="1" dirty="0"/>
              <a:t>  Амира     8кл.</a:t>
            </a:r>
            <a:endParaRPr lang="ru-RU" dirty="0"/>
          </a:p>
          <a:p>
            <a:r>
              <a:rPr lang="ru-RU" b="1" dirty="0" err="1"/>
              <a:t>Мулькибаева</a:t>
            </a:r>
            <a:r>
              <a:rPr lang="ru-RU" b="1" dirty="0"/>
              <a:t> </a:t>
            </a:r>
            <a:r>
              <a:rPr lang="ru-RU" b="1" dirty="0" err="1"/>
              <a:t>Айдана</a:t>
            </a:r>
            <a:r>
              <a:rPr lang="ru-RU" b="1" dirty="0"/>
              <a:t> 8 </a:t>
            </a:r>
            <a:r>
              <a:rPr lang="ru-RU" b="1" dirty="0" err="1"/>
              <a:t>кл</a:t>
            </a:r>
            <a:r>
              <a:rPr lang="ru-RU" b="1"/>
              <a:t>.</a:t>
            </a:r>
            <a:endParaRPr lang="ru-RU"/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: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Иманалиева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Н.Т.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Хотим Вам пожелать!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9600" y="1828800"/>
            <a:ext cx="7620000" cy="41148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Будьте терпимее друг к другу.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Добро сильнее злобы и грубости.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Каждый человек нуждается в понимании, сочувствии, душевной теплоте.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Помоги, утешь и поддержи - и мир станет чуточку добрее.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650"/>
            <a:ext cx="9144000" cy="59988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4725144"/>
            <a:ext cx="741682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i="1" dirty="0" smtClean="0">
                <a:solidFill>
                  <a:srgbClr val="C00000"/>
                </a:solidFill>
              </a:rPr>
              <a:t>Спасибо!</a:t>
            </a:r>
            <a:endParaRPr lang="ru-RU" sz="11500" i="1" dirty="0">
              <a:solidFill>
                <a:srgbClr val="C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33400" y="685801"/>
            <a:ext cx="75438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3600" b="1" dirty="0" smtClean="0">
              <a:solidFill>
                <a:srgbClr val="002060"/>
              </a:solidFill>
            </a:endParaRPr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1000" y="1447800"/>
            <a:ext cx="8382000" cy="488749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304800"/>
            <a:ext cx="6858000" cy="83820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 Black" pitchFamily="34" charset="0"/>
              </a:rPr>
              <a:t>Как  стать счастливым?</a:t>
            </a:r>
            <a:endParaRPr lang="ru-RU" sz="36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-304800"/>
            <a:ext cx="2341172" cy="2664296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26" name="Picture 2" descr="C:\Documents and Settings\User\Рабочий стол\hqdefaul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895600"/>
            <a:ext cx="3048000" cy="2514600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img_user_file_55b7ded8e0b1c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371600"/>
            <a:ext cx="2819400" cy="1981200"/>
          </a:xfrm>
          <a:prstGeom prst="rect">
            <a:avLst/>
          </a:prstGeom>
          <a:noFill/>
        </p:spPr>
      </p:pic>
      <p:pic>
        <p:nvPicPr>
          <p:cNvPr id="1032" name="Picture 8" descr="C:\Documents and Settings\User\Рабочий стол\img_user_file_55b7ded8e0b1c_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4191000"/>
            <a:ext cx="2667000" cy="2057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Наша школа находится в прекрасном селе Заря. Обучается 340 детей .  Дети приезжают учиться из сел Бирлик,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Жертумсык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 и Подстепное. Главное  чему   учат нас в школе это быть Человеком  с большой буквы. Уметь жить в согласии с самим  собой и обществом. Развивать в себе  нравственные качества личности человека .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074" name="Picture 2" descr="C:\Documents and Settings\User\Рабочий стол\49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209800"/>
            <a:ext cx="6096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5048" y="1295400"/>
            <a:ext cx="8568952" cy="496369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Люди на свете рождаются разными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И непохожими, своеобразными,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Чтобы других ты смог понимать,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Нужно терпенье в себе воспитать,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Нужно с добром к людям в дом входить,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rgbClr val="7030A0"/>
                </a:solidFill>
              </a:rPr>
              <a:t>Дружбу, любовь в своём сердце хранить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6632"/>
            <a:ext cx="8568952" cy="1102568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7030A0"/>
                </a:solidFill>
              </a:rPr>
              <a:t>Участие в благотворительном концерте в селе Ямышево, купили  50 билетов на концерт, ученицы танцевальной группы и </a:t>
            </a:r>
            <a:r>
              <a:rPr lang="ru-RU" b="1" dirty="0" err="1" smtClean="0">
                <a:solidFill>
                  <a:srgbClr val="7030A0"/>
                </a:solidFill>
              </a:rPr>
              <a:t>Кабидолла</a:t>
            </a:r>
            <a:r>
              <a:rPr lang="ru-RU" b="1" dirty="0" smtClean="0">
                <a:solidFill>
                  <a:srgbClr val="7030A0"/>
                </a:solidFill>
              </a:rPr>
              <a:t>  Дания приняли участие  в концерте .Сбор  поступил на счет  лечения  мальчика-инвалида</a:t>
            </a:r>
            <a:r>
              <a:rPr lang="kk-KZ" b="1" dirty="0" smtClean="0">
                <a:solidFill>
                  <a:srgbClr val="7030A0"/>
                </a:solidFill>
              </a:rPr>
              <a:t>  по зрению Оспана Алихана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3505200" cy="2800146"/>
          </a:xfrm>
          <a:prstGeom prst="rect">
            <a:avLst/>
          </a:prstGeom>
        </p:spPr>
      </p:pic>
      <p:pic>
        <p:nvPicPr>
          <p:cNvPr id="11" name="Picture 2" descr="C:\Documents and Settings\User\Мои документы\осень 2017\20171202_16131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962400"/>
            <a:ext cx="1905000" cy="2057400"/>
          </a:xfrm>
          <a:prstGeom prst="rect">
            <a:avLst/>
          </a:prstGeom>
          <a:noFill/>
        </p:spPr>
      </p:pic>
      <p:pic>
        <p:nvPicPr>
          <p:cNvPr id="12" name="Picture 2" descr="C:\Documents and Settings\User\Мои документы\осень 2017\20171202_1605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3962400"/>
            <a:ext cx="1804504" cy="2057400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57800" y="1447801"/>
            <a:ext cx="3733800" cy="229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45099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Ежегодно  ко Дню пожилого человека   при  помощи учителя  музыки и самопознания  мы  поздравляем  пожилых  людей  из Центра престарелых людей и инвалидов</a:t>
            </a:r>
            <a:r>
              <a:rPr lang="ru-RU" sz="1600" dirty="0" smtClean="0">
                <a:latin typeface="Arial Black" pitchFamily="34" charset="0"/>
              </a:rPr>
              <a:t>.</a:t>
            </a:r>
            <a:endParaRPr lang="ru-RU" sz="1600" dirty="0">
              <a:latin typeface="Arial Black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2050" name="Picture 2" descr="C:\Documents and Settings\User\Рабочий стол\9706722c-6c91-4228-8c93-25731a26dc3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581400"/>
            <a:ext cx="2971800" cy="1981200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8b9f13fa-03e7-41b9-8f16-76ac0165cf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524000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Участие в областной акции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 «Твори добро»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122" name="Picture 2" descr="C:\Documents and Settings\User\Рабочий стол\c6bb7761-c06d-4b22-8d35-4b16e102b8e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62800" y="4114800"/>
            <a:ext cx="1535112" cy="2362200"/>
          </a:xfrm>
          <a:prstGeom prst="rect">
            <a:avLst/>
          </a:prstGeom>
          <a:noFill/>
        </p:spPr>
      </p:pic>
      <p:pic>
        <p:nvPicPr>
          <p:cNvPr id="5123" name="Picture 3" descr="C:\Documents and Settings\User\Рабочий стол\eaaca7f9-dd91-470e-b8c1-9da07d0710b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729740"/>
            <a:ext cx="2862943" cy="2004060"/>
          </a:xfrm>
          <a:prstGeom prst="rect">
            <a:avLst/>
          </a:prstGeom>
          <a:noFill/>
        </p:spPr>
      </p:pic>
      <p:pic>
        <p:nvPicPr>
          <p:cNvPr id="5127" name="Picture 7" descr="C:\Documents and Settings\User\Рабочий стол\06fc2518-6b78-4e62-b32f-9baae7574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14800"/>
            <a:ext cx="1752600" cy="2438400"/>
          </a:xfrm>
          <a:prstGeom prst="rect">
            <a:avLst/>
          </a:prstGeom>
          <a:noFill/>
        </p:spPr>
      </p:pic>
      <p:pic>
        <p:nvPicPr>
          <p:cNvPr id="5128" name="Picture 8" descr="C:\Documents and Settings\User\Рабочий стол\0ac24467-07ee-4dbe-abd0-2df7ba2138b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14800"/>
            <a:ext cx="1676400" cy="2514600"/>
          </a:xfrm>
          <a:prstGeom prst="rect">
            <a:avLst/>
          </a:prstGeom>
          <a:noFill/>
        </p:spPr>
      </p:pic>
      <p:pic>
        <p:nvPicPr>
          <p:cNvPr id="16" name="Picture 3" descr="C:\Documents and Settings\User\Рабочий стол\25ee509c-7ae9-42ab-98df-c4a52d0eb6c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752600"/>
            <a:ext cx="3048000" cy="2133600"/>
          </a:xfrm>
          <a:prstGeom prst="rect">
            <a:avLst/>
          </a:prstGeom>
          <a:noFill/>
        </p:spPr>
      </p:pic>
      <p:pic>
        <p:nvPicPr>
          <p:cNvPr id="5130" name="Picture 10" descr="C:\Documents and Settings\User\Рабочий стол\3b17d5bd-9f0c-4121-8115-deac41c178f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4114800"/>
            <a:ext cx="1828800" cy="24384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3800" y="1676400"/>
            <a:ext cx="219398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8568952" cy="4963690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6632"/>
            <a:ext cx="8568952" cy="1254968"/>
          </a:xfrm>
          <a:prstGeom prst="rect">
            <a:avLst/>
          </a:prstGeom>
          <a:solidFill>
            <a:schemeClr val="lt1">
              <a:alpha val="62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 начале осени в школе  проводится «Сладкая ярмарка» средства от которой идут на приобретение канцелярских товаров детям из 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малообесченных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и многодетных семей. 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Picture 4" descr="C:\Documents and Settings\User\Рабочий стол\94895677-58b1-4281-9d79-cbeb3984f1d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600200"/>
            <a:ext cx="2362200" cy="1981200"/>
          </a:xfrm>
          <a:prstGeom prst="rect">
            <a:avLst/>
          </a:prstGeom>
          <a:noFill/>
        </p:spPr>
      </p:pic>
      <p:pic>
        <p:nvPicPr>
          <p:cNvPr id="10" name="Picture 4" descr="C:\Documents and Settings\User\Рабочий стол\014c2c39-361f-4572-ace8-90364547dd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9" y="3733800"/>
            <a:ext cx="2089355" cy="2590800"/>
          </a:xfrm>
          <a:prstGeom prst="rect">
            <a:avLst/>
          </a:prstGeom>
          <a:noFill/>
        </p:spPr>
      </p:pic>
      <p:pic>
        <p:nvPicPr>
          <p:cNvPr id="6149" name="Picture 5" descr="C:\Documents and Settings\User\Рабочий стол\eb3a0f09-0c99-49dd-bb46-cf18345c233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600200"/>
            <a:ext cx="2667000" cy="1981200"/>
          </a:xfrm>
          <a:prstGeom prst="rect">
            <a:avLst/>
          </a:prstGeom>
          <a:noFill/>
        </p:spPr>
      </p:pic>
      <p:pic>
        <p:nvPicPr>
          <p:cNvPr id="6151" name="Picture 7" descr="C:\Documents and Settings\User\Рабочий стол\65a0114d-70cd-4747-9ab8-ab527475bef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3886200"/>
            <a:ext cx="2743200" cy="2362200"/>
          </a:xfrm>
          <a:prstGeom prst="rect">
            <a:avLst/>
          </a:prstGeom>
          <a:noFill/>
        </p:spPr>
      </p:pic>
      <p:pic>
        <p:nvPicPr>
          <p:cNvPr id="6152" name="Picture 8" descr="C:\Documents and Settings\User\Рабочий стол\18315bc6-4125-4e73-a42c-f0cb06ed715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95600" y="3810000"/>
            <a:ext cx="2514600" cy="2438400"/>
          </a:xfrm>
          <a:prstGeom prst="rect">
            <a:avLst/>
          </a:prstGeom>
          <a:noFill/>
        </p:spPr>
      </p:pic>
      <p:pic>
        <p:nvPicPr>
          <p:cNvPr id="11" name="Picture 2" descr="C:\Documents and Settings\User\Рабочий стол\e947b231-055a-416b-a7e8-974ad9b75d9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1600200"/>
            <a:ext cx="1524000" cy="20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450996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Милосердие не только к людям  но и к птицам и животным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8" name="Picture 9" descr="C:\Documents and Settings\User\Рабочий стол\174f40e2-7f01-4aba-8bde-883b87b8c9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743200"/>
            <a:ext cx="2819400" cy="3124200"/>
          </a:xfrm>
          <a:prstGeom prst="rect">
            <a:avLst/>
          </a:prstGeom>
          <a:noFill/>
        </p:spPr>
      </p:pic>
      <p:pic>
        <p:nvPicPr>
          <p:cNvPr id="4100" name="Picture 4" descr="C:\Documents and Settings\User\Рабочий стол\fe0a7552-1ebd-409d-a2be-6a331e3814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743200"/>
            <a:ext cx="4343400" cy="31242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600200"/>
            <a:ext cx="2709510" cy="2164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2445C-62AA-41B5-81D9-BC1C91F3700D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 descr="C:\Documents and Settings\User\Рабочий стол\qIwtBMw6u2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505200"/>
            <a:ext cx="1676400" cy="27432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7vfyIDhDi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1668780" cy="278130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Рабочий стол\2Nmby2GXEB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9812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2d47a9c9bcd8c4f2f5c7f1a60cb2678ef1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289</Words>
  <Application>Microsoft Office PowerPoint</Application>
  <PresentationFormat>Экран (4:3)</PresentationFormat>
  <Paragraphs>58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Наша школа находится в прекрасном селе Заря. Обучается 340 детей .  Дети приезжают учиться из сел Бирлик, Жертумсык  и Подстепное. Главное  чему   учат нас в школе это быть Человеком  с большой буквы. Уметь жить в согласии с самим  собой и обществом. Развивать в себе  нравственные качества личности человека .</vt:lpstr>
      <vt:lpstr>Презентация PowerPoint</vt:lpstr>
      <vt:lpstr>Ежегодно  ко Дню пожилого человека   при  помощи учителя  музыки и самопознания  мы  поздравляем  пожилых  людей  из Центра престарелых людей и инвалидов.</vt:lpstr>
      <vt:lpstr>Участие в областной акции  «Твори добро»</vt:lpstr>
      <vt:lpstr>Презентация PowerPoint</vt:lpstr>
      <vt:lpstr>Милосердие не только к людям  но и к птицам и животным.</vt:lpstr>
      <vt:lpstr>Презентация PowerPoint</vt:lpstr>
      <vt:lpstr>Хотим Вам пожелать!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майкен</cp:lastModifiedBy>
  <cp:revision>47</cp:revision>
  <dcterms:created xsi:type="dcterms:W3CDTF">2015-03-05T13:12:10Z</dcterms:created>
  <dcterms:modified xsi:type="dcterms:W3CDTF">2019-11-04T00:16:44Z</dcterms:modified>
</cp:coreProperties>
</file>