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91680" y="980728"/>
          <a:ext cx="5934075" cy="1233171"/>
        </p:xfrm>
        <a:graphic>
          <a:graphicData uri="http://schemas.openxmlformats.org/drawingml/2006/table">
            <a:tbl>
              <a:tblPr/>
              <a:tblGrid>
                <a:gridCol w="447040"/>
                <a:gridCol w="2519680"/>
                <a:gridCol w="1483360"/>
                <a:gridCol w="14839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Питание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 счет спонсоров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 счет фонда Всеобуча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79712" y="260648"/>
            <a:ext cx="5652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горячего питания детей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Зангарской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8" name="Object 4"/>
          <p:cNvGraphicFramePr>
            <a:graphicFrameLocks/>
          </p:cNvGraphicFramePr>
          <p:nvPr/>
        </p:nvGraphicFramePr>
        <p:xfrm>
          <a:off x="1259632" y="2708920"/>
          <a:ext cx="6552728" cy="3744416"/>
        </p:xfrm>
        <a:graphic>
          <a:graphicData uri="http://schemas.openxmlformats.org/presentationml/2006/ole">
            <p:oleObj spid="_x0000_s1028" name="Диаграмма" r:id="rId3" imgW="5238879" imgH="2676458" progId="Excel.Chart.8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1" y="980726"/>
          <a:ext cx="7632848" cy="5472612"/>
        </p:xfrm>
        <a:graphic>
          <a:graphicData uri="http://schemas.openxmlformats.org/drawingml/2006/table">
            <a:tbl>
              <a:tblPr/>
              <a:tblGrid>
                <a:gridCol w="1455397"/>
                <a:gridCol w="1455397"/>
                <a:gridCol w="1811263"/>
                <a:gridCol w="1811263"/>
                <a:gridCol w="1099528"/>
              </a:tblGrid>
              <a:tr h="2736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Кол-во уч-ся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 них получают питание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 счет спонсоров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 счет фонда Всеобуча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Не питаются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Всего 1класс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/100%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12/80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3/20</a:t>
                      </a: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Всего 1-4 классы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/100%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39/76%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12/ 24%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Всего 5-1</a:t>
                      </a: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 классы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4/100%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4/ </a:t>
                      </a: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3%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20 / </a:t>
                      </a: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Всего 1-1</a:t>
                      </a: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 классы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5/100%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73/ 70%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 32/ 30%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45" marR="6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Охват учащихся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Зангарской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 горячим питанием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Январь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-201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учебный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Диаграмма Microsoft Office Excel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PerizatAlinur</dc:creator>
  <cp:lastModifiedBy>PerizatAlinur</cp:lastModifiedBy>
  <cp:revision>2</cp:revision>
  <dcterms:created xsi:type="dcterms:W3CDTF">2019-02-11T05:44:44Z</dcterms:created>
  <dcterms:modified xsi:type="dcterms:W3CDTF">2019-02-11T06:03:53Z</dcterms:modified>
</cp:coreProperties>
</file>