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2619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91680" y="980728"/>
          <a:ext cx="5934075" cy="1233171"/>
        </p:xfrm>
        <a:graphic>
          <a:graphicData uri="http://schemas.openxmlformats.org/drawingml/2006/table">
            <a:tbl>
              <a:tblPr/>
              <a:tblGrid>
                <a:gridCol w="447040"/>
                <a:gridCol w="2519680"/>
                <a:gridCol w="1483360"/>
                <a:gridCol w="148399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Питание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Количество учащихся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За счет спонсоров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73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За счет фонда Всеобуча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979712" y="260648"/>
            <a:ext cx="56521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Мониторинг горячего питания детей в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Зангарской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СОШ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8" name="Object 4"/>
          <p:cNvGraphicFramePr>
            <a:graphicFrameLocks/>
          </p:cNvGraphicFramePr>
          <p:nvPr/>
        </p:nvGraphicFramePr>
        <p:xfrm>
          <a:off x="1259632" y="2708920"/>
          <a:ext cx="6552728" cy="3744416"/>
        </p:xfrm>
        <a:graphic>
          <a:graphicData uri="http://schemas.openxmlformats.org/presentationml/2006/ole">
            <p:oleObj spid="_x0000_s1028" name="Диаграмма" r:id="rId3" imgW="5238879" imgH="2676458" progId="Excel.Chart.8">
              <p:embed/>
            </p:oleObj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313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99591" y="980726"/>
          <a:ext cx="7632848" cy="5472612"/>
        </p:xfrm>
        <a:graphic>
          <a:graphicData uri="http://schemas.openxmlformats.org/drawingml/2006/table">
            <a:tbl>
              <a:tblPr/>
              <a:tblGrid>
                <a:gridCol w="1455397"/>
                <a:gridCol w="1455397"/>
                <a:gridCol w="1811263"/>
                <a:gridCol w="1811263"/>
                <a:gridCol w="1099528"/>
              </a:tblGrid>
              <a:tr h="27363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Кол-во уч-ся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Из них получают питание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72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За счет спонсоров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За счет фонда Всеобуча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Не питаются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latin typeface="Times New Roman"/>
                          <a:ea typeface="Calibri"/>
                          <a:cs typeface="Times New Roman"/>
                        </a:rPr>
                        <a:t>Всего 1класс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/100%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12/80</a:t>
                      </a: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3/20</a:t>
                      </a:r>
                      <a:r>
                        <a:rPr lang="kk-KZ" sz="1200" b="1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Всего 1-4 классы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/100%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39/76%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12/ 24%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Всего 5-1</a:t>
                      </a:r>
                      <a:r>
                        <a:rPr lang="kk-KZ" sz="12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 классы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4/100%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4/ </a:t>
                      </a:r>
                      <a:r>
                        <a:rPr lang="kk-KZ" sz="12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3%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20 / </a:t>
                      </a:r>
                      <a:r>
                        <a:rPr lang="kk-KZ" sz="12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7%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Всего 1-1</a:t>
                      </a:r>
                      <a:r>
                        <a:rPr lang="kk-KZ" sz="12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 классы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5/100%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73/ 70%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 32/ 30%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79512" y="26064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Охват учащихся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Зангарской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СОШ горячим питанием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Январь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-201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учебный год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156</Words>
  <Application>Microsoft Office PowerPoint</Application>
  <PresentationFormat>Экран (4:3)</PresentationFormat>
  <Paragraphs>80</Paragraphs>
  <Slides>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Тема Office</vt:lpstr>
      <vt:lpstr>Диаграмма Microsoft Office Excel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PerizatAlinur</dc:creator>
  <cp:lastModifiedBy>PerizatAlinur</cp:lastModifiedBy>
  <cp:revision>2</cp:revision>
  <dcterms:created xsi:type="dcterms:W3CDTF">2019-02-11T05:44:44Z</dcterms:created>
  <dcterms:modified xsi:type="dcterms:W3CDTF">2019-02-11T06:03:53Z</dcterms:modified>
</cp:coreProperties>
</file>