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3" r:id="rId2"/>
    <p:sldId id="340" r:id="rId3"/>
    <p:sldId id="342" r:id="rId4"/>
    <p:sldId id="347" r:id="rId5"/>
    <p:sldId id="344" r:id="rId6"/>
    <p:sldId id="348" r:id="rId7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6AF91-968A-4818-AC51-D36CACE7B91B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F0F07-7014-4F38-B524-32CABFBAC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30C858-42CE-4CC7-B240-52B3678161A1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5CF319-4CC9-45C3-B7BC-05D4FC04C0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\Desktop\КОНКУРС ШКОЛА\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8" y="-1995"/>
            <a:ext cx="9141342" cy="6859995"/>
          </a:xfrm>
          <a:prstGeom prst="rect">
            <a:avLst/>
          </a:prstGeom>
          <a:noFill/>
        </p:spPr>
      </p:pic>
      <p:pic>
        <p:nvPicPr>
          <p:cNvPr id="3" name="Picture 2" descr="C:\Users\Computer\Desktop\ФОТО ШКОЛЫ\Юбиляры разное\логотип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48680"/>
            <a:ext cx="2714644" cy="2628465"/>
          </a:xfrm>
          <a:prstGeom prst="rect">
            <a:avLst/>
          </a:prstGeom>
          <a:noFill/>
        </p:spPr>
      </p:pic>
      <p:pic>
        <p:nvPicPr>
          <p:cNvPr id="6" name="Picture 2" descr="C:\Users\Computer\Desktop\ФОТО ШКОЛЫ\SAM_3315.JPG"/>
          <p:cNvPicPr>
            <a:picLocks noChangeAspect="1" noChangeArrowheads="1"/>
          </p:cNvPicPr>
          <p:nvPr/>
        </p:nvPicPr>
        <p:blipFill>
          <a:blip r:embed="rId4" cstate="print"/>
          <a:srcRect b="19501"/>
          <a:stretch>
            <a:fillRect/>
          </a:stretch>
        </p:blipFill>
        <p:spPr bwMode="auto">
          <a:xfrm>
            <a:off x="4355976" y="548680"/>
            <a:ext cx="374441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755576" y="3645024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учебного процесса  в школе</a:t>
            </a:r>
          </a:p>
          <a:p>
            <a:pPr algn="ctr"/>
            <a:r>
              <a:rPr lang="kk-KZ" sz="2800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Традиционная форма обучения                                      / Очный формат обучения/ </a:t>
            </a:r>
            <a:endParaRPr lang="ru-RU" sz="2800" dirty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352928" cy="4789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Соблюдение строгих мер санитарной </a:t>
            </a:r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  <a:b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08720"/>
            <a:ext cx="8229600" cy="4896544"/>
          </a:xfrm>
          <a:noFill/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k-KZ" sz="2400" b="1" dirty="0" smtClean="0"/>
              <a:t>Психолог школы и  классный руководитель: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Встречает, заводит детей по одному, расстояние по 1 метру между детьми;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Медработник школы у учащихся и учителя предметника: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Измеряет температуру;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Обработка рук 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Обработка обуви;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Надевают маску и перчатки.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Учащиеся  начальных классов проходят  в блок №</a:t>
            </a:r>
            <a:r>
              <a:rPr lang="kk-K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Начальные классы.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Учащиеся  старших классов проходят  в блок №</a:t>
            </a:r>
            <a:r>
              <a:rPr lang="kk-K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Старшие  классы.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Каждый класс находится  в определенном кабинете.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Расстояние между детьми  в классе – 1метр.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Учитель предметник проходит в класс.</a:t>
            </a:r>
          </a:p>
          <a:p>
            <a:pPr marL="457200" indent="-457200">
              <a:buFont typeface="Wingdings" pitchFamily="2" charset="2"/>
              <a:buChar char="v"/>
            </a:pPr>
            <a:endParaRPr lang="kk-KZ" sz="2000" dirty="0" smtClean="0"/>
          </a:p>
          <a:p>
            <a:pPr marL="457200" indent="-457200">
              <a:buFont typeface="Wingdings" pitchFamily="2" charset="2"/>
              <a:buChar char="v"/>
            </a:pPr>
            <a:endParaRPr lang="kk-KZ" sz="2000" dirty="0" smtClean="0"/>
          </a:p>
          <a:p>
            <a:pPr marL="457200" indent="-457200">
              <a:buFont typeface="Wingdings" pitchFamily="2" charset="2"/>
              <a:buChar char="v"/>
            </a:pPr>
            <a:endParaRPr lang="kk-KZ" sz="2000" dirty="0" smtClean="0"/>
          </a:p>
          <a:p>
            <a:pPr marL="457200" indent="-457200">
              <a:buNone/>
            </a:pPr>
            <a:endParaRPr lang="kk-KZ" sz="2000" dirty="0" smtClean="0">
              <a:solidFill>
                <a:srgbClr val="002060"/>
              </a:solidFill>
            </a:endParaRPr>
          </a:p>
          <a:p>
            <a:pPr marL="457200" indent="-457200">
              <a:buNone/>
            </a:pPr>
            <a:endParaRPr lang="kk-KZ" sz="20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kk-KZ" sz="20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endParaRPr lang="kk-KZ" sz="2000" dirty="0" smtClean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Autofit/>
          </a:bodyPr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Сменность занятий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371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kk-KZ" dirty="0" smtClean="0"/>
              <a:t>  </a:t>
            </a:r>
            <a:r>
              <a:rPr lang="kk-KZ" b="1" dirty="0" smtClean="0"/>
              <a:t>І смена:  </a:t>
            </a:r>
            <a:r>
              <a:rPr lang="kk-KZ" dirty="0" smtClean="0"/>
              <a:t>4 </a:t>
            </a:r>
            <a:r>
              <a:rPr lang="kk-KZ" dirty="0" smtClean="0"/>
              <a:t>класс, 7 класс</a:t>
            </a:r>
            <a:r>
              <a:rPr lang="kk-KZ" dirty="0" smtClean="0"/>
              <a:t> </a:t>
            </a:r>
            <a:r>
              <a:rPr lang="kk-KZ" dirty="0" smtClean="0"/>
              <a:t>-</a:t>
            </a:r>
            <a:r>
              <a:rPr lang="kk-KZ" dirty="0" smtClean="0"/>
              <a:t> </a:t>
            </a:r>
            <a:r>
              <a:rPr lang="kk-KZ" b="1" dirty="0" smtClean="0"/>
              <a:t>Начало урока: 8.00</a:t>
            </a:r>
            <a:r>
              <a:rPr lang="kk-KZ" dirty="0" smtClean="0"/>
              <a:t> </a:t>
            </a:r>
          </a:p>
          <a:p>
            <a:pPr algn="just">
              <a:buNone/>
            </a:pPr>
            <a:r>
              <a:rPr lang="kk-KZ" dirty="0" smtClean="0"/>
              <a:t>8 </a:t>
            </a:r>
            <a:r>
              <a:rPr lang="kk-KZ" dirty="0" smtClean="0"/>
              <a:t>класс, 9 </a:t>
            </a:r>
            <a:r>
              <a:rPr lang="kk-KZ" dirty="0" smtClean="0"/>
              <a:t>класс </a:t>
            </a:r>
            <a:r>
              <a:rPr lang="kk-KZ" b="1" dirty="0" smtClean="0"/>
              <a:t>Начало урока: </a:t>
            </a:r>
            <a:r>
              <a:rPr lang="kk-KZ" b="1" dirty="0" smtClean="0"/>
              <a:t>8.10</a:t>
            </a:r>
            <a:r>
              <a:rPr lang="kk-KZ" dirty="0" smtClean="0"/>
              <a:t>, </a:t>
            </a:r>
          </a:p>
          <a:p>
            <a:pPr algn="just">
              <a:buNone/>
            </a:pPr>
            <a:r>
              <a:rPr lang="kk-KZ" dirty="0" smtClean="0"/>
              <a:t>10класс</a:t>
            </a:r>
            <a:r>
              <a:rPr lang="kk-KZ" dirty="0" smtClean="0"/>
              <a:t>, </a:t>
            </a:r>
            <a:r>
              <a:rPr lang="kk-KZ" dirty="0" smtClean="0"/>
              <a:t>11 </a:t>
            </a:r>
            <a:r>
              <a:rPr lang="kk-KZ" dirty="0" smtClean="0"/>
              <a:t>класс.  </a:t>
            </a:r>
            <a:r>
              <a:rPr lang="kk-KZ" b="1" dirty="0" smtClean="0"/>
              <a:t>Начало урока: </a:t>
            </a:r>
            <a:r>
              <a:rPr lang="kk-KZ" b="1" dirty="0" smtClean="0"/>
              <a:t>8.15</a:t>
            </a:r>
            <a:endParaRPr lang="kk-KZ" b="1" dirty="0" smtClean="0"/>
          </a:p>
          <a:p>
            <a:pPr algn="just">
              <a:buNone/>
            </a:pPr>
            <a:r>
              <a:rPr lang="kk-KZ" dirty="0" smtClean="0"/>
              <a:t>1 </a:t>
            </a:r>
            <a:r>
              <a:rPr lang="kk-KZ" dirty="0" smtClean="0"/>
              <a:t>класс- </a:t>
            </a:r>
            <a:r>
              <a:rPr lang="kk-KZ" b="1" dirty="0" smtClean="0"/>
              <a:t>Начало урока: 8.30</a:t>
            </a:r>
          </a:p>
          <a:p>
            <a:pPr algn="just">
              <a:buNone/>
            </a:pPr>
            <a:r>
              <a:rPr lang="kk-KZ" dirty="0" smtClean="0"/>
              <a:t>Кабинеты: 1 класс - начальные классы №1</a:t>
            </a:r>
          </a:p>
          <a:p>
            <a:pPr algn="just">
              <a:buNone/>
            </a:pPr>
            <a:r>
              <a:rPr lang="kk-KZ" dirty="0" smtClean="0"/>
              <a:t>4класс – начальные классы №2</a:t>
            </a:r>
          </a:p>
          <a:p>
            <a:pPr algn="just">
              <a:buNone/>
            </a:pPr>
            <a:r>
              <a:rPr lang="kk-KZ" dirty="0" smtClean="0"/>
              <a:t>7 класс – казахский язык</a:t>
            </a:r>
          </a:p>
          <a:p>
            <a:pPr algn="just">
              <a:buNone/>
            </a:pPr>
            <a:r>
              <a:rPr lang="kk-KZ" dirty="0" smtClean="0"/>
              <a:t>8 класс –история</a:t>
            </a:r>
          </a:p>
          <a:p>
            <a:pPr algn="just">
              <a:buNone/>
            </a:pPr>
            <a:r>
              <a:rPr lang="kk-KZ" dirty="0" smtClean="0"/>
              <a:t>9 класс –биология</a:t>
            </a:r>
          </a:p>
          <a:p>
            <a:pPr algn="just">
              <a:buNone/>
            </a:pPr>
            <a:r>
              <a:rPr lang="kk-KZ" dirty="0" smtClean="0"/>
              <a:t>10класс – физика</a:t>
            </a:r>
          </a:p>
          <a:p>
            <a:pPr algn="just">
              <a:buNone/>
            </a:pPr>
            <a:r>
              <a:rPr lang="kk-KZ" dirty="0" smtClean="0"/>
              <a:t>11 класс - химия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t">
            <a:noAutofit/>
          </a:bodyPr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Сменность занятий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dirty="0" smtClean="0"/>
              <a:t>  </a:t>
            </a:r>
            <a:r>
              <a:rPr lang="kk-KZ" b="1" dirty="0" smtClean="0"/>
              <a:t>ІІ смена: 2 </a:t>
            </a:r>
            <a:r>
              <a:rPr lang="kk-KZ" dirty="0" smtClean="0"/>
              <a:t>класс, 3 </a:t>
            </a:r>
            <a:r>
              <a:rPr lang="kk-KZ" dirty="0" smtClean="0"/>
              <a:t>класс </a:t>
            </a:r>
            <a:r>
              <a:rPr lang="kk-KZ" b="1" dirty="0" smtClean="0"/>
              <a:t>Начало урока: </a:t>
            </a:r>
            <a:r>
              <a:rPr lang="kk-KZ" b="1" dirty="0" smtClean="0"/>
              <a:t>14.00</a:t>
            </a:r>
          </a:p>
          <a:p>
            <a:pPr algn="just">
              <a:buNone/>
            </a:pPr>
            <a:r>
              <a:rPr lang="kk-KZ" dirty="0" smtClean="0"/>
              <a:t> </a:t>
            </a:r>
            <a:r>
              <a:rPr lang="kk-KZ" dirty="0" smtClean="0"/>
              <a:t>5 класс, 6 </a:t>
            </a:r>
            <a:r>
              <a:rPr lang="kk-KZ" dirty="0" smtClean="0"/>
              <a:t>класс - </a:t>
            </a:r>
            <a:r>
              <a:rPr lang="kk-KZ" b="1" dirty="0" smtClean="0"/>
              <a:t>Начало </a:t>
            </a:r>
            <a:r>
              <a:rPr lang="kk-KZ" b="1" dirty="0" smtClean="0"/>
              <a:t>урока: </a:t>
            </a:r>
            <a:r>
              <a:rPr lang="kk-KZ" b="1" dirty="0" smtClean="0"/>
              <a:t>14.10</a:t>
            </a:r>
            <a:r>
              <a:rPr lang="kk-KZ" dirty="0" smtClean="0"/>
              <a:t>.</a:t>
            </a:r>
            <a:endParaRPr lang="kk-KZ" b="1" dirty="0" smtClean="0"/>
          </a:p>
          <a:p>
            <a:pPr algn="just">
              <a:buNone/>
            </a:pPr>
            <a:r>
              <a:rPr lang="kk-KZ" dirty="0" smtClean="0"/>
              <a:t>Предшкола - </a:t>
            </a:r>
            <a:r>
              <a:rPr lang="kk-KZ" b="1" dirty="0" smtClean="0"/>
              <a:t>Начало </a:t>
            </a:r>
            <a:r>
              <a:rPr lang="kk-KZ" b="1" dirty="0" smtClean="0"/>
              <a:t>урока: 14.30</a:t>
            </a:r>
          </a:p>
          <a:p>
            <a:pPr algn="just">
              <a:buNone/>
            </a:pPr>
            <a:r>
              <a:rPr lang="kk-KZ" dirty="0" smtClean="0"/>
              <a:t>Кабинеты: Предшкола - начальные классы №2</a:t>
            </a:r>
          </a:p>
          <a:p>
            <a:pPr algn="just">
              <a:buNone/>
            </a:pPr>
            <a:r>
              <a:rPr lang="kk-KZ" dirty="0" smtClean="0"/>
              <a:t>2класс – начальные классы №1</a:t>
            </a:r>
          </a:p>
          <a:p>
            <a:pPr algn="just">
              <a:buNone/>
            </a:pPr>
            <a:r>
              <a:rPr lang="kk-KZ" dirty="0" smtClean="0"/>
              <a:t>3 класс – казахский язык</a:t>
            </a:r>
          </a:p>
          <a:p>
            <a:pPr algn="just">
              <a:buNone/>
            </a:pPr>
            <a:r>
              <a:rPr lang="kk-KZ" dirty="0" smtClean="0"/>
              <a:t>6 класс –история</a:t>
            </a:r>
          </a:p>
          <a:p>
            <a:pPr algn="just">
              <a:buNone/>
            </a:pPr>
            <a:r>
              <a:rPr lang="kk-KZ" dirty="0" smtClean="0"/>
              <a:t>5 класс - химия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Перемена                    </a:t>
            </a: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урок: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5мин</a:t>
            </a: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урок: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5мин</a:t>
            </a: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урок: 10мин</a:t>
            </a: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4урок:  5мин</a:t>
            </a: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5урок:  5мин</a:t>
            </a: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6урок:  5 мин</a:t>
            </a: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урок: 5 мин</a:t>
            </a:r>
          </a:p>
          <a:p>
            <a:pPr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урок: 5 мин</a:t>
            </a:r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7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 numCol="2">
            <a:normAutofit lnSpcReduction="10000"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уроков   </a:t>
            </a:r>
          </a:p>
          <a:p>
            <a:pPr algn="ctr">
              <a:buNone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урок: 8.00- 8.40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урок:8.45- 9.25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урок:9.30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10.10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4урок:10.20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11.00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5урок:11.05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11.45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6урок:11.50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12.30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урок: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12.35- 13.15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урок: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13.20- 14.00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урок: 14.00- 14.40</a:t>
            </a: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урок:14.45- 15.25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урок:15.30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16.10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4урок:16.20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17.00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5урок:17.05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17.45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6урок:17.50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18.30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урок: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18.35- 19.15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1600</TotalTime>
  <Words>276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Соблюдение строгих мер санитарной безопасности </vt:lpstr>
      <vt:lpstr>Сменность занятий</vt:lpstr>
      <vt:lpstr>Сменность занятий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Админ</cp:lastModifiedBy>
  <cp:revision>245</cp:revision>
  <dcterms:created xsi:type="dcterms:W3CDTF">2017-04-22T05:12:24Z</dcterms:created>
  <dcterms:modified xsi:type="dcterms:W3CDTF">2020-08-26T09:45:55Z</dcterms:modified>
</cp:coreProperties>
</file>