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261" r:id="rId4"/>
    <p:sldId id="259" r:id="rId5"/>
    <p:sldId id="290" r:id="rId6"/>
    <p:sldId id="291" r:id="rId7"/>
    <p:sldId id="293" r:id="rId8"/>
    <p:sldId id="294" r:id="rId9"/>
    <p:sldId id="272" r:id="rId10"/>
    <p:sldId id="267" r:id="rId11"/>
    <p:sldId id="287" r:id="rId12"/>
    <p:sldId id="260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00000"/>
    <a:srgbClr val="098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2082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5;&#1072;\Desktop\&#1063;&#1080;&#1090;&#1072;&#1077;&#1084;&#1086;&#1089;&#1090;&#1100;%202015%201%20&#1087;&#1086;&#1083;&#1091;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Читаемость 1 полугодие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k-KZ" smtClean="0"/>
                      <a:t>қыркүйек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kk-KZ" smtClean="0"/>
                      <a:t>қазан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kk-KZ" smtClean="0"/>
                      <a:t>қараша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kk-KZ" smtClean="0"/>
                      <a:t>желтоқсан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Лист5!$B$3:$B$6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Лист5!$C$3:$C$6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165376"/>
        <c:axId val="84168064"/>
        <c:axId val="0"/>
      </c:bar3DChart>
      <c:catAx>
        <c:axId val="841653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4168064"/>
        <c:crosses val="autoZero"/>
        <c:auto val="1"/>
        <c:lblAlgn val="ctr"/>
        <c:lblOffset val="100"/>
        <c:noMultiLvlLbl val="0"/>
      </c:catAx>
      <c:valAx>
        <c:axId val="8416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1653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C4962-123E-4AFD-922F-777B49F7CB5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A72E58-29C4-4B6C-9F0B-417974F45C45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Практикалық өзектілігі келесідей: </a:t>
          </a:r>
        </a:p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- зерттеу материалдары қазіргі заманғы оқушының оқу шеңберін анықтауға көмектеседі.</a:t>
          </a:r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048F4-06EF-4AFC-ACA9-F18774603270}" type="parTrans" cxnId="{DECF725D-C1CC-412C-B892-B414B6C47B6B}">
      <dgm:prSet/>
      <dgm:spPr/>
      <dgm:t>
        <a:bodyPr/>
        <a:lstStyle/>
        <a:p>
          <a:endParaRPr lang="ru-RU"/>
        </a:p>
      </dgm:t>
    </dgm:pt>
    <dgm:pt modelId="{998CA29A-6DCD-459B-AF0A-89873B66F7B6}" type="sibTrans" cxnId="{DECF725D-C1CC-412C-B892-B414B6C47B6B}">
      <dgm:prSet/>
      <dgm:spPr/>
      <dgm:t>
        <a:bodyPr/>
        <a:lstStyle/>
        <a:p>
          <a:endParaRPr lang="ru-RU"/>
        </a:p>
      </dgm:t>
    </dgm:pt>
    <dgm:pt modelId="{04E6C124-ABFC-4D21-855D-5A872EA01856}">
      <dgm:prSet custT="1"/>
      <dgm:spPr/>
      <dgm:t>
        <a:bodyPr/>
        <a:lstStyle/>
        <a:p>
          <a:endParaRPr lang="ru-RU" sz="1400" b="1" dirty="0" smtClean="0">
            <a:solidFill>
              <a:srgbClr val="6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Әдістері</a:t>
          </a:r>
          <a:r>
            <a:rPr lang="ru-RU" sz="20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: </a:t>
          </a:r>
        </a:p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сұрақ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қою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кітапханасына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келетін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оқушыларын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бақылау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; </a:t>
          </a:r>
        </a:p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ауылдық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кітапхана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формаларын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; </a:t>
          </a:r>
        </a:p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кітапханасының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мәліметтерін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; </a:t>
          </a:r>
        </a:p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нәтижелерін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өңдеудің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математикалық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әдістері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BD6D36FE-D4E5-4381-B48F-F8F741FBDCA9}" type="parTrans" cxnId="{463F2089-2310-4142-801F-5774C1449499}">
      <dgm:prSet/>
      <dgm:spPr/>
      <dgm:t>
        <a:bodyPr/>
        <a:lstStyle/>
        <a:p>
          <a:endParaRPr lang="ru-RU"/>
        </a:p>
      </dgm:t>
    </dgm:pt>
    <dgm:pt modelId="{3BB24EDB-C9E2-44D8-A174-1A7954E2A9FB}" type="sibTrans" cxnId="{463F2089-2310-4142-801F-5774C1449499}">
      <dgm:prSet/>
      <dgm:spPr/>
      <dgm:t>
        <a:bodyPr/>
        <a:lstStyle/>
        <a:p>
          <a:endParaRPr lang="ru-RU"/>
        </a:p>
      </dgm:t>
    </dgm:pt>
    <dgm:pt modelId="{4A0895E8-CD67-47AB-AF8D-519E6B47C1EE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400" b="1" dirty="0" smtClean="0">
            <a:solidFill>
              <a:srgbClr val="60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kk-K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МІНДЕТТЕР</a:t>
          </a: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1. 7-10 жастағы кіші жастағы оқушылардың оқуға деген қызығушылығын зерттеу.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2. Оқырмандардың қызығушылығын қалыптастырудағы кітапхана мен заманауи медиа ортаның рөлін анықтау;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 3. Қазіргі оқушының қандай әдебиетті оқитынын анықтаңы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D5C87D-C6E7-44B2-AC09-ADBD5C2A2D14}" type="parTrans" cxnId="{EA48EF0D-97DB-4E33-8C74-F1100DAB47E6}">
      <dgm:prSet/>
      <dgm:spPr/>
      <dgm:t>
        <a:bodyPr/>
        <a:lstStyle/>
        <a:p>
          <a:endParaRPr lang="ru-RU"/>
        </a:p>
      </dgm:t>
    </dgm:pt>
    <dgm:pt modelId="{7073E000-9C87-4C9E-90E6-C2863173A6FE}" type="sibTrans" cxnId="{EA48EF0D-97DB-4E33-8C74-F1100DAB47E6}">
      <dgm:prSet/>
      <dgm:spPr/>
      <dgm:t>
        <a:bodyPr/>
        <a:lstStyle/>
        <a:p>
          <a:endParaRPr lang="ru-RU"/>
        </a:p>
      </dgm:t>
    </dgm:pt>
    <dgm:pt modelId="{B51B4BE8-4772-405E-ABDE-69B6EA6557B1}" type="pres">
      <dgm:prSet presAssocID="{B8EC4962-123E-4AFD-922F-777B49F7CB5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2F9DA3-2348-44E4-B538-1C056382A184}" type="pres">
      <dgm:prSet presAssocID="{B8EC4962-123E-4AFD-922F-777B49F7CB5A}" presName="arrow" presStyleLbl="bgShp" presStyleIdx="0" presStyleCnt="1" custScaleX="100877" custScaleY="61058" custLinFactNeighborX="1212" custLinFactNeighborY="-5417"/>
      <dgm:spPr/>
    </dgm:pt>
    <dgm:pt modelId="{7CB87EC7-C3F9-41C7-9A68-64491C0F1254}" type="pres">
      <dgm:prSet presAssocID="{B8EC4962-123E-4AFD-922F-777B49F7CB5A}" presName="arrowDiagram3" presStyleCnt="0"/>
      <dgm:spPr/>
    </dgm:pt>
    <dgm:pt modelId="{1D90386F-A5DF-467E-8829-946A7D467B1C}" type="pres">
      <dgm:prSet presAssocID="{46A72E58-29C4-4B6C-9F0B-417974F45C45}" presName="bullet3a" presStyleLbl="node1" presStyleIdx="0" presStyleCnt="3" custScaleX="167370" custScaleY="189123" custLinFactY="-100000" custLinFactNeighborX="-57662" custLinFactNeighborY="-151815"/>
      <dgm:spPr/>
    </dgm:pt>
    <dgm:pt modelId="{9B6B7C70-9530-4EBE-8DB3-B033A71C94F1}" type="pres">
      <dgm:prSet presAssocID="{46A72E58-29C4-4B6C-9F0B-417974F45C45}" presName="textBox3a" presStyleLbl="revTx" presStyleIdx="0" presStyleCnt="3" custScaleX="305658" custScaleY="149840" custLinFactY="-100000" custLinFactNeighborX="-17159" custLinFactNeighborY="-10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BEA49-04AC-4341-BC2F-529820408935}" type="pres">
      <dgm:prSet presAssocID="{04E6C124-ABFC-4D21-855D-5A872EA01856}" presName="bullet3b" presStyleLbl="node1" presStyleIdx="1" presStyleCnt="3" custScaleX="149302" custScaleY="114545" custLinFactNeighborX="-76478" custLinFactNeighborY="276"/>
      <dgm:spPr/>
    </dgm:pt>
    <dgm:pt modelId="{A819AF71-4860-41BB-AABF-EA0F9B96824A}" type="pres">
      <dgm:prSet presAssocID="{04E6C124-ABFC-4D21-855D-5A872EA01856}" presName="textBox3b" presStyleLbl="revTx" presStyleIdx="1" presStyleCnt="3" custScaleX="224539" custScaleY="192178" custLinFactNeighborX="-48906" custLinFactNeighborY="1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F9E03-89A3-4527-8EDE-12181D60046E}" type="pres">
      <dgm:prSet presAssocID="{4A0895E8-CD67-47AB-AF8D-519E6B47C1EE}" presName="bullet3c" presStyleLbl="node1" presStyleIdx="2" presStyleCnt="3" custLinFactNeighborX="19173" custLinFactNeighborY="25709"/>
      <dgm:spPr/>
    </dgm:pt>
    <dgm:pt modelId="{C8DBB8FE-C1A7-452A-A49F-6FA262604364}" type="pres">
      <dgm:prSet presAssocID="{4A0895E8-CD67-47AB-AF8D-519E6B47C1EE}" presName="textBox3c" presStyleLbl="revTx" presStyleIdx="2" presStyleCnt="3" custScaleX="194380" custScaleY="167731" custLinFactNeighborX="3989" custLinFactNeighborY="29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F725D-C1CC-412C-B892-B414B6C47B6B}" srcId="{B8EC4962-123E-4AFD-922F-777B49F7CB5A}" destId="{46A72E58-29C4-4B6C-9F0B-417974F45C45}" srcOrd="0" destOrd="0" parTransId="{876048F4-06EF-4AFC-ACA9-F18774603270}" sibTransId="{998CA29A-6DCD-459B-AF0A-89873B66F7B6}"/>
    <dgm:cxn modelId="{29509BFD-96CF-4E11-A58C-B652DD346A7E}" type="presOf" srcId="{46A72E58-29C4-4B6C-9F0B-417974F45C45}" destId="{9B6B7C70-9530-4EBE-8DB3-B033A71C94F1}" srcOrd="0" destOrd="0" presId="urn:microsoft.com/office/officeart/2005/8/layout/arrow2"/>
    <dgm:cxn modelId="{568863AA-9EF2-4D73-B607-54AD14759D22}" type="presOf" srcId="{04E6C124-ABFC-4D21-855D-5A872EA01856}" destId="{A819AF71-4860-41BB-AABF-EA0F9B96824A}" srcOrd="0" destOrd="0" presId="urn:microsoft.com/office/officeart/2005/8/layout/arrow2"/>
    <dgm:cxn modelId="{EA48EF0D-97DB-4E33-8C74-F1100DAB47E6}" srcId="{B8EC4962-123E-4AFD-922F-777B49F7CB5A}" destId="{4A0895E8-CD67-47AB-AF8D-519E6B47C1EE}" srcOrd="2" destOrd="0" parTransId="{22D5C87D-C6E7-44B2-AC09-ADBD5C2A2D14}" sibTransId="{7073E000-9C87-4C9E-90E6-C2863173A6FE}"/>
    <dgm:cxn modelId="{8CEB943D-B28B-4339-9580-916F95B4100B}" type="presOf" srcId="{B8EC4962-123E-4AFD-922F-777B49F7CB5A}" destId="{B51B4BE8-4772-405E-ABDE-69B6EA6557B1}" srcOrd="0" destOrd="0" presId="urn:microsoft.com/office/officeart/2005/8/layout/arrow2"/>
    <dgm:cxn modelId="{463F2089-2310-4142-801F-5774C1449499}" srcId="{B8EC4962-123E-4AFD-922F-777B49F7CB5A}" destId="{04E6C124-ABFC-4D21-855D-5A872EA01856}" srcOrd="1" destOrd="0" parTransId="{BD6D36FE-D4E5-4381-B48F-F8F741FBDCA9}" sibTransId="{3BB24EDB-C9E2-44D8-A174-1A7954E2A9FB}"/>
    <dgm:cxn modelId="{130FF82E-DBCD-4843-A3ED-85D1B74D4CBE}" type="presOf" srcId="{4A0895E8-CD67-47AB-AF8D-519E6B47C1EE}" destId="{C8DBB8FE-C1A7-452A-A49F-6FA262604364}" srcOrd="0" destOrd="0" presId="urn:microsoft.com/office/officeart/2005/8/layout/arrow2"/>
    <dgm:cxn modelId="{0393773C-29AE-4550-9171-CE9FF7073917}" type="presParOf" srcId="{B51B4BE8-4772-405E-ABDE-69B6EA6557B1}" destId="{CC2F9DA3-2348-44E4-B538-1C056382A184}" srcOrd="0" destOrd="0" presId="urn:microsoft.com/office/officeart/2005/8/layout/arrow2"/>
    <dgm:cxn modelId="{84F2C175-6E58-4741-BA80-11F7F1D6887E}" type="presParOf" srcId="{B51B4BE8-4772-405E-ABDE-69B6EA6557B1}" destId="{7CB87EC7-C3F9-41C7-9A68-64491C0F1254}" srcOrd="1" destOrd="0" presId="urn:microsoft.com/office/officeart/2005/8/layout/arrow2"/>
    <dgm:cxn modelId="{4176687E-0BF6-4B97-BB24-B13FDE06429E}" type="presParOf" srcId="{7CB87EC7-C3F9-41C7-9A68-64491C0F1254}" destId="{1D90386F-A5DF-467E-8829-946A7D467B1C}" srcOrd="0" destOrd="0" presId="urn:microsoft.com/office/officeart/2005/8/layout/arrow2"/>
    <dgm:cxn modelId="{1A897821-3902-4CE1-A1F5-C3AEB3BD7EE0}" type="presParOf" srcId="{7CB87EC7-C3F9-41C7-9A68-64491C0F1254}" destId="{9B6B7C70-9530-4EBE-8DB3-B033A71C94F1}" srcOrd="1" destOrd="0" presId="urn:microsoft.com/office/officeart/2005/8/layout/arrow2"/>
    <dgm:cxn modelId="{A54889E9-8CCF-4C81-9A9F-C6BF47F68218}" type="presParOf" srcId="{7CB87EC7-C3F9-41C7-9A68-64491C0F1254}" destId="{628BEA49-04AC-4341-BC2F-529820408935}" srcOrd="2" destOrd="0" presId="urn:microsoft.com/office/officeart/2005/8/layout/arrow2"/>
    <dgm:cxn modelId="{F39F85C8-A3F6-4F3C-84B1-3CF8546BF72D}" type="presParOf" srcId="{7CB87EC7-C3F9-41C7-9A68-64491C0F1254}" destId="{A819AF71-4860-41BB-AABF-EA0F9B96824A}" srcOrd="3" destOrd="0" presId="urn:microsoft.com/office/officeart/2005/8/layout/arrow2"/>
    <dgm:cxn modelId="{5920DB21-892E-433E-982B-FEBD5F34E80B}" type="presParOf" srcId="{7CB87EC7-C3F9-41C7-9A68-64491C0F1254}" destId="{096F9E03-89A3-4527-8EDE-12181D60046E}" srcOrd="4" destOrd="0" presId="urn:microsoft.com/office/officeart/2005/8/layout/arrow2"/>
    <dgm:cxn modelId="{6523DC9F-F41D-444B-BCCB-F70FE8C61866}" type="presParOf" srcId="{7CB87EC7-C3F9-41C7-9A68-64491C0F1254}" destId="{C8DBB8FE-C1A7-452A-A49F-6FA26260436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4901D-9700-4555-BFDB-0EC8B1FB08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0A27A-7BB1-41B1-BF42-D13D6BC4F072}">
      <dgm:prSet phldrT="[Текст]" custT="1"/>
      <dgm:spPr/>
      <dgm:t>
        <a:bodyPr/>
        <a:lstStyle/>
        <a:p>
          <a:r>
            <a:rPr lang="en-US" sz="3200" dirty="0" smtClean="0"/>
            <a:t>I</a:t>
          </a:r>
          <a:endParaRPr lang="ru-RU" sz="3200" dirty="0"/>
        </a:p>
      </dgm:t>
    </dgm:pt>
    <dgm:pt modelId="{A58E36A7-8578-487B-BFC3-B988D45DF080}" type="parTrans" cxnId="{B6B80AF6-1E05-4A12-AD08-4C81291916F8}">
      <dgm:prSet/>
      <dgm:spPr/>
      <dgm:t>
        <a:bodyPr/>
        <a:lstStyle/>
        <a:p>
          <a:endParaRPr lang="ru-RU"/>
        </a:p>
      </dgm:t>
    </dgm:pt>
    <dgm:pt modelId="{79ABB081-1BB9-4BFD-BD72-AFFA386F652A}" type="sibTrans" cxnId="{B6B80AF6-1E05-4A12-AD08-4C81291916F8}">
      <dgm:prSet/>
      <dgm:spPr/>
      <dgm:t>
        <a:bodyPr/>
        <a:lstStyle/>
        <a:p>
          <a:endParaRPr lang="ru-RU"/>
        </a:p>
      </dgm:t>
    </dgm:pt>
    <dgm:pt modelId="{00914BD7-3A8A-422A-94E2-8EDC6D423964}">
      <dgm:prSet phldrT="[Текст]"/>
      <dgm:spPr/>
      <dgm:t>
        <a:bodyPr/>
        <a:lstStyle/>
        <a:p>
          <a:r>
            <a:rPr lang="en-US" dirty="0" smtClean="0"/>
            <a:t>VI</a:t>
          </a:r>
          <a:endParaRPr lang="ru-RU" dirty="0"/>
        </a:p>
      </dgm:t>
    </dgm:pt>
    <dgm:pt modelId="{39823A3D-C674-4184-97CF-F6FF77089AAC}" type="parTrans" cxnId="{CAA2EBCC-F379-4DA1-9CE6-BF238AF5D820}">
      <dgm:prSet/>
      <dgm:spPr/>
      <dgm:t>
        <a:bodyPr/>
        <a:lstStyle/>
        <a:p>
          <a:endParaRPr lang="ru-RU"/>
        </a:p>
      </dgm:t>
    </dgm:pt>
    <dgm:pt modelId="{3B3D06A1-FFC8-4C2A-AC5E-23C38F841EE0}" type="sibTrans" cxnId="{CAA2EBCC-F379-4DA1-9CE6-BF238AF5D820}">
      <dgm:prSet/>
      <dgm:spPr/>
      <dgm:t>
        <a:bodyPr/>
        <a:lstStyle/>
        <a:p>
          <a:endParaRPr lang="ru-RU"/>
        </a:p>
      </dgm:t>
    </dgm:pt>
    <dgm:pt modelId="{45834F7C-4DB2-437F-8466-F47330308D05}">
      <dgm:prSet phldrT="[Текст]" custT="1"/>
      <dgm:spPr/>
      <dgm:t>
        <a:bodyPr/>
        <a:lstStyle/>
        <a:p>
          <a:r>
            <a:rPr lang="en-US" sz="3200" dirty="0" smtClean="0"/>
            <a:t>V</a:t>
          </a:r>
          <a:endParaRPr lang="ru-RU" sz="3200" dirty="0"/>
        </a:p>
      </dgm:t>
    </dgm:pt>
    <dgm:pt modelId="{E4642AA3-BCE9-4780-B1AB-D68355ADCFAB}" type="parTrans" cxnId="{CD0AB3DD-F453-4106-8CA5-4B7F13F91F65}">
      <dgm:prSet/>
      <dgm:spPr/>
      <dgm:t>
        <a:bodyPr/>
        <a:lstStyle/>
        <a:p>
          <a:endParaRPr lang="ru-RU"/>
        </a:p>
      </dgm:t>
    </dgm:pt>
    <dgm:pt modelId="{689CF1BD-0A11-4627-A23F-7E380FC75EE1}" type="sibTrans" cxnId="{CD0AB3DD-F453-4106-8CA5-4B7F13F91F65}">
      <dgm:prSet/>
      <dgm:spPr/>
      <dgm:t>
        <a:bodyPr/>
        <a:lstStyle/>
        <a:p>
          <a:endParaRPr lang="ru-RU"/>
        </a:p>
      </dgm:t>
    </dgm:pt>
    <dgm:pt modelId="{329A46D8-C7D7-488E-B250-645A4570C86D}">
      <dgm:prSet custT="1"/>
      <dgm:spPr/>
      <dgm:t>
        <a:bodyPr/>
        <a:lstStyle/>
        <a:p>
          <a:r>
            <a:rPr lang="en-US" sz="3200" dirty="0" smtClean="0"/>
            <a:t>IV</a:t>
          </a:r>
          <a:endParaRPr lang="ru-RU" sz="3200" dirty="0"/>
        </a:p>
      </dgm:t>
    </dgm:pt>
    <dgm:pt modelId="{B6494D49-0B34-46CD-BAE0-2010F359F6D4}" type="parTrans" cxnId="{6F992CAC-97A4-4634-8E0A-238EDB13E274}">
      <dgm:prSet/>
      <dgm:spPr/>
      <dgm:t>
        <a:bodyPr/>
        <a:lstStyle/>
        <a:p>
          <a:endParaRPr lang="ru-RU"/>
        </a:p>
      </dgm:t>
    </dgm:pt>
    <dgm:pt modelId="{93CB24E6-EBFD-4502-9507-85D03FD3B056}" type="sibTrans" cxnId="{6F992CAC-97A4-4634-8E0A-238EDB13E274}">
      <dgm:prSet/>
      <dgm:spPr/>
      <dgm:t>
        <a:bodyPr/>
        <a:lstStyle/>
        <a:p>
          <a:endParaRPr lang="ru-RU"/>
        </a:p>
      </dgm:t>
    </dgm:pt>
    <dgm:pt modelId="{490A4907-F44C-4355-96DC-E05CF941B782}">
      <dgm:prSet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/>
        </a:p>
      </dgm:t>
    </dgm:pt>
    <dgm:pt modelId="{7E06BF76-3900-47D6-8864-6EBED462E624}" type="parTrans" cxnId="{08A2F1F1-090A-4B97-B8B5-A727121EEC65}">
      <dgm:prSet/>
      <dgm:spPr/>
      <dgm:t>
        <a:bodyPr/>
        <a:lstStyle/>
        <a:p>
          <a:endParaRPr lang="ru-RU"/>
        </a:p>
      </dgm:t>
    </dgm:pt>
    <dgm:pt modelId="{90518706-0FBF-4DDD-B3FC-7D78058BE0AD}" type="sibTrans" cxnId="{08A2F1F1-090A-4B97-B8B5-A727121EEC65}">
      <dgm:prSet/>
      <dgm:spPr/>
      <dgm:t>
        <a:bodyPr/>
        <a:lstStyle/>
        <a:p>
          <a:endParaRPr lang="ru-RU"/>
        </a:p>
      </dgm:t>
    </dgm:pt>
    <dgm:pt modelId="{9A0ED56C-9219-47B0-B179-BF2B2DA93B64}">
      <dgm:prSet custT="1"/>
      <dgm:spPr/>
      <dgm:t>
        <a:bodyPr/>
        <a:lstStyle/>
        <a:p>
          <a:r>
            <a:rPr lang="en-US" sz="3200" dirty="0" smtClean="0"/>
            <a:t>II</a:t>
          </a:r>
          <a:endParaRPr lang="ru-RU" sz="3200" dirty="0"/>
        </a:p>
      </dgm:t>
    </dgm:pt>
    <dgm:pt modelId="{214EE047-1918-405B-814F-5C9201293A4C}" type="parTrans" cxnId="{F5C0CC2F-0825-4A54-A839-BF841FEFCBF3}">
      <dgm:prSet/>
      <dgm:spPr/>
      <dgm:t>
        <a:bodyPr/>
        <a:lstStyle/>
        <a:p>
          <a:endParaRPr lang="ru-RU"/>
        </a:p>
      </dgm:t>
    </dgm:pt>
    <dgm:pt modelId="{E6C325BD-6F84-4975-98EE-C9BE980DE35A}" type="sibTrans" cxnId="{F5C0CC2F-0825-4A54-A839-BF841FEFCBF3}">
      <dgm:prSet/>
      <dgm:spPr/>
      <dgm:t>
        <a:bodyPr/>
        <a:lstStyle/>
        <a:p>
          <a:endParaRPr lang="ru-RU"/>
        </a:p>
      </dgm:t>
    </dgm:pt>
    <dgm:pt modelId="{94938D92-C827-446A-AAB6-8F34642A6DA4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dirty="0" err="1" smtClean="0"/>
            <a:t>Фотосуреттер</a:t>
          </a:r>
          <a:r>
            <a:rPr lang="ru-RU" sz="1400" dirty="0" smtClean="0"/>
            <a:t> </a:t>
          </a:r>
          <a:r>
            <a:rPr lang="ru-RU" sz="1400" dirty="0" err="1" smtClean="0"/>
            <a:t>жинағы</a:t>
          </a:r>
          <a:r>
            <a:rPr lang="ru-RU" sz="1400" dirty="0" smtClean="0"/>
            <a:t> </a:t>
          </a:r>
          <a:r>
            <a:rPr lang="ru-RU" sz="1400" dirty="0" err="1" smtClean="0"/>
            <a:t>және</a:t>
          </a:r>
          <a:r>
            <a:rPr lang="ru-RU" sz="1400" dirty="0" smtClean="0"/>
            <a:t> «</a:t>
          </a:r>
          <a:r>
            <a:rPr lang="ru-RU" sz="1400" dirty="0" err="1" smtClean="0"/>
            <a:t>Оқу</a:t>
          </a:r>
          <a:r>
            <a:rPr lang="ru-RU" sz="1400" dirty="0" smtClean="0"/>
            <a:t> </a:t>
          </a:r>
          <a:r>
            <a:rPr lang="ru-RU" sz="1400" dirty="0" err="1" smtClean="0"/>
            <a:t>сыныбы</a:t>
          </a:r>
          <a:r>
            <a:rPr lang="ru-RU" sz="1400" dirty="0" smtClean="0"/>
            <a:t> </a:t>
          </a:r>
          <a:r>
            <a:rPr lang="ru-RU" sz="1400" dirty="0" err="1" smtClean="0"/>
            <a:t>жобасы</a:t>
          </a:r>
          <a:r>
            <a:rPr lang="ru-RU" sz="1400" dirty="0" smtClean="0"/>
            <a:t>» </a:t>
          </a:r>
          <a:r>
            <a:rPr lang="ru-RU" sz="1400" dirty="0" err="1" smtClean="0"/>
            <a:t>қабырға</a:t>
          </a:r>
          <a:r>
            <a:rPr lang="ru-RU" sz="1400" dirty="0" smtClean="0"/>
            <a:t> </a:t>
          </a:r>
          <a:r>
            <a:rPr lang="ru-RU" sz="1400" dirty="0" err="1" smtClean="0"/>
            <a:t>газетінің</a:t>
          </a:r>
          <a:r>
            <a:rPr lang="ru-RU" sz="1400" dirty="0" smtClean="0"/>
            <a:t> дизайны.</a:t>
          </a:r>
          <a:endParaRPr lang="ru-RU" sz="1400" dirty="0"/>
        </a:p>
      </dgm:t>
    </dgm:pt>
    <dgm:pt modelId="{96049972-4234-4943-BF4E-9CAE4C568676}" type="parTrans" cxnId="{03F45311-37C5-4569-8173-7F1FDB5D3742}">
      <dgm:prSet/>
      <dgm:spPr/>
      <dgm:t>
        <a:bodyPr/>
        <a:lstStyle/>
        <a:p>
          <a:endParaRPr lang="ru-RU"/>
        </a:p>
      </dgm:t>
    </dgm:pt>
    <dgm:pt modelId="{47BB26E1-8C5A-4196-9B55-45FF991E7C3C}" type="sibTrans" cxnId="{03F45311-37C5-4569-8173-7F1FDB5D3742}">
      <dgm:prSet/>
      <dgm:spPr/>
      <dgm:t>
        <a:bodyPr/>
        <a:lstStyle/>
        <a:p>
          <a:endParaRPr lang="ru-RU"/>
        </a:p>
      </dgm:t>
    </dgm:pt>
    <dgm:pt modelId="{0F51CFC7-B957-4B97-8323-964E9FB1E4F9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kk-KZ" sz="1600" b="0" i="0" dirty="0" smtClean="0"/>
            <a:t>«Бала және кітап» тақырыбында</a:t>
          </a:r>
          <a:endParaRPr lang="ru-RU" sz="1600" dirty="0"/>
        </a:p>
      </dgm:t>
    </dgm:pt>
    <dgm:pt modelId="{81165128-57D6-4D56-8AC4-CA4C4C5705B2}" type="parTrans" cxnId="{B0965853-496B-4CE2-9D20-93F5D5C1C4D5}">
      <dgm:prSet/>
      <dgm:spPr/>
      <dgm:t>
        <a:bodyPr/>
        <a:lstStyle/>
        <a:p>
          <a:endParaRPr lang="ru-RU"/>
        </a:p>
      </dgm:t>
    </dgm:pt>
    <dgm:pt modelId="{DDBB4706-4253-4FBF-95B8-8A6E15B2E442}" type="sibTrans" cxnId="{B0965853-496B-4CE2-9D20-93F5D5C1C4D5}">
      <dgm:prSet/>
      <dgm:spPr/>
      <dgm:t>
        <a:bodyPr/>
        <a:lstStyle/>
        <a:p>
          <a:endParaRPr lang="ru-RU"/>
        </a:p>
      </dgm:t>
    </dgm:pt>
    <dgm:pt modelId="{2AAD4683-B9D3-421D-8E9E-7FD5E39272DC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kk-KZ" sz="1600" dirty="0" smtClean="0"/>
            <a:t>Деректерді талдау және презентацияларды жобалау.</a:t>
          </a:r>
          <a:endParaRPr lang="ru-RU" sz="1600" dirty="0"/>
        </a:p>
      </dgm:t>
    </dgm:pt>
    <dgm:pt modelId="{AFB461C5-D856-4537-9E1C-0095416980A6}" type="parTrans" cxnId="{58AE9B3E-A1BC-42CF-AE8E-ACBB987B5831}">
      <dgm:prSet/>
      <dgm:spPr/>
      <dgm:t>
        <a:bodyPr/>
        <a:lstStyle/>
        <a:p>
          <a:endParaRPr lang="ru-RU"/>
        </a:p>
      </dgm:t>
    </dgm:pt>
    <dgm:pt modelId="{5D2C72F6-8B3F-49E0-8043-AA5540EB6B5D}" type="sibTrans" cxnId="{58AE9B3E-A1BC-42CF-AE8E-ACBB987B5831}">
      <dgm:prSet/>
      <dgm:spPr/>
      <dgm:t>
        <a:bodyPr/>
        <a:lstStyle/>
        <a:p>
          <a:endParaRPr lang="ru-RU"/>
        </a:p>
      </dgm:t>
    </dgm:pt>
    <dgm:pt modelId="{A1D251DB-03BE-4E8C-AF3F-C4D269E06851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dirty="0" smtClean="0"/>
            <a:t>«</a:t>
          </a:r>
          <a:r>
            <a:rPr lang="ru-RU" sz="1600" dirty="0" err="1" smtClean="0"/>
            <a:t>Оқу</a:t>
          </a:r>
          <a:r>
            <a:rPr lang="ru-RU" sz="1600" dirty="0" smtClean="0"/>
            <a:t> </a:t>
          </a:r>
          <a:r>
            <a:rPr lang="ru-RU" sz="1600" dirty="0" err="1" smtClean="0"/>
            <a:t>сыныбы</a:t>
          </a:r>
          <a:r>
            <a:rPr lang="ru-RU" sz="1600" dirty="0" smtClean="0"/>
            <a:t> </a:t>
          </a:r>
          <a:r>
            <a:rPr lang="ru-RU" sz="1600" dirty="0" err="1" smtClean="0"/>
            <a:t>жобасы</a:t>
          </a:r>
          <a:r>
            <a:rPr lang="ru-RU" sz="1600" dirty="0" smtClean="0"/>
            <a:t>» </a:t>
          </a:r>
          <a:r>
            <a:rPr lang="ru-RU" sz="1600" dirty="0" err="1" smtClean="0"/>
            <a:t>қабырға</a:t>
          </a:r>
          <a:r>
            <a:rPr lang="ru-RU" sz="1600" dirty="0" smtClean="0"/>
            <a:t> </a:t>
          </a:r>
          <a:r>
            <a:rPr lang="ru-RU" sz="1600" dirty="0" err="1" smtClean="0"/>
            <a:t>газеті</a:t>
          </a:r>
          <a:r>
            <a:rPr lang="ru-RU" sz="1600" dirty="0" smtClean="0"/>
            <a:t> </a:t>
          </a:r>
          <a:r>
            <a:rPr lang="ru-RU" sz="1600" dirty="0" err="1" smtClean="0"/>
            <a:t>арқылы</a:t>
          </a:r>
          <a:r>
            <a:rPr lang="ru-RU" sz="1600" dirty="0" smtClean="0"/>
            <a:t> </a:t>
          </a:r>
          <a:r>
            <a:rPr lang="ru-RU" sz="1600" dirty="0" err="1" smtClean="0"/>
            <a:t>бастауыш</a:t>
          </a:r>
          <a:r>
            <a:rPr lang="ru-RU" sz="1600" dirty="0" smtClean="0"/>
            <a:t> </a:t>
          </a:r>
          <a:r>
            <a:rPr lang="ru-RU" sz="1600" dirty="0" err="1" smtClean="0"/>
            <a:t>сынып</a:t>
          </a:r>
          <a:r>
            <a:rPr lang="ru-RU" sz="1600" dirty="0" smtClean="0"/>
            <a:t> </a:t>
          </a:r>
          <a:r>
            <a:rPr lang="ru-RU" sz="1600" dirty="0" err="1" smtClean="0"/>
            <a:t>оқушыларына</a:t>
          </a:r>
          <a:r>
            <a:rPr lang="ru-RU" sz="1600" dirty="0" smtClean="0"/>
            <a:t> </a:t>
          </a:r>
          <a:r>
            <a:rPr lang="ru-RU" sz="1600" dirty="0" err="1" smtClean="0"/>
            <a:t>сұрақ</a:t>
          </a:r>
          <a:r>
            <a:rPr lang="ru-RU" sz="1600" dirty="0" smtClean="0"/>
            <a:t> </a:t>
          </a:r>
          <a:r>
            <a:rPr lang="ru-RU" sz="1600" dirty="0" err="1" smtClean="0"/>
            <a:t>қою</a:t>
          </a:r>
          <a:endParaRPr lang="ru-RU" sz="1600" dirty="0"/>
        </a:p>
      </dgm:t>
    </dgm:pt>
    <dgm:pt modelId="{573A27DA-69F9-46F9-BD4F-AFE3A622CADD}" type="parTrans" cxnId="{8313F7FD-00C2-450D-A5EE-CBE50078319B}">
      <dgm:prSet/>
      <dgm:spPr/>
      <dgm:t>
        <a:bodyPr/>
        <a:lstStyle/>
        <a:p>
          <a:endParaRPr lang="ru-RU"/>
        </a:p>
      </dgm:t>
    </dgm:pt>
    <dgm:pt modelId="{6ED6DE39-5D75-4B27-A22D-D512997471BB}" type="sibTrans" cxnId="{8313F7FD-00C2-450D-A5EE-CBE50078319B}">
      <dgm:prSet/>
      <dgm:spPr/>
      <dgm:t>
        <a:bodyPr/>
        <a:lstStyle/>
        <a:p>
          <a:endParaRPr lang="ru-RU"/>
        </a:p>
      </dgm:t>
    </dgm:pt>
    <dgm:pt modelId="{7FF5132A-A964-4410-8D44-08C200935052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kk-KZ" sz="1800" dirty="0" smtClean="0"/>
            <a:t>Мектептердің және ауылдық кітапханалардың оқырмандарымен жұмыс.</a:t>
          </a:r>
          <a:endParaRPr lang="ru-RU" sz="1800" dirty="0"/>
        </a:p>
      </dgm:t>
    </dgm:pt>
    <dgm:pt modelId="{003E6493-61F6-4836-9332-9D41FAD46D84}" type="parTrans" cxnId="{85C79353-10E3-4FAF-A6C1-49F94B87D9F0}">
      <dgm:prSet/>
      <dgm:spPr/>
      <dgm:t>
        <a:bodyPr/>
        <a:lstStyle/>
        <a:p>
          <a:endParaRPr lang="ru-RU"/>
        </a:p>
      </dgm:t>
    </dgm:pt>
    <dgm:pt modelId="{2D748E38-070B-47FA-804E-61E19DEBE766}" type="sibTrans" cxnId="{85C79353-10E3-4FAF-A6C1-49F94B87D9F0}">
      <dgm:prSet/>
      <dgm:spPr/>
      <dgm:t>
        <a:bodyPr/>
        <a:lstStyle/>
        <a:p>
          <a:endParaRPr lang="ru-RU"/>
        </a:p>
      </dgm:t>
    </dgm:pt>
    <dgm:pt modelId="{5BC5E41E-7224-4FDF-A2BE-1AAE9AC5CDB6}">
      <dgm:prSet/>
      <dgm:spPr/>
      <dgm:t>
        <a:bodyPr/>
        <a:lstStyle/>
        <a:p>
          <a:r>
            <a:rPr lang="en-US" b="0" i="0" dirty="0" smtClean="0"/>
            <a:t>«</a:t>
          </a:r>
          <a:r>
            <a:rPr lang="en-US" b="0" i="0" dirty="0" err="1" smtClean="0"/>
            <a:t>Bala</a:t>
          </a:r>
          <a:r>
            <a:rPr lang="en-US" b="0" i="0" dirty="0" smtClean="0"/>
            <a:t> </a:t>
          </a:r>
          <a:r>
            <a:rPr lang="en-US" b="0" i="0" dirty="0" err="1" smtClean="0"/>
            <a:t>jäne</a:t>
          </a:r>
          <a:r>
            <a:rPr lang="en-US" b="0" i="0" dirty="0" smtClean="0"/>
            <a:t> </a:t>
          </a:r>
          <a:r>
            <a:rPr lang="en-US" b="0" i="0" dirty="0" err="1" smtClean="0"/>
            <a:t>kitap</a:t>
          </a:r>
          <a:r>
            <a:rPr lang="en-US" b="0" i="0" dirty="0" smtClean="0"/>
            <a:t>» ta</a:t>
          </a:r>
          <a:endParaRPr lang="en-US" b="0" i="0" dirty="0"/>
        </a:p>
      </dgm:t>
    </dgm:pt>
    <dgm:pt modelId="{13D9544F-51B9-4855-9F0D-27E7071E9ACB}" type="parTrans" cxnId="{AD722999-FBAA-4962-BC1C-08DDEC3253FF}">
      <dgm:prSet/>
      <dgm:spPr/>
      <dgm:t>
        <a:bodyPr/>
        <a:lstStyle/>
        <a:p>
          <a:endParaRPr lang="ru-RU"/>
        </a:p>
      </dgm:t>
    </dgm:pt>
    <dgm:pt modelId="{783D6F17-0096-4643-8CA5-9EF067287E5F}" type="sibTrans" cxnId="{AD722999-FBAA-4962-BC1C-08DDEC3253FF}">
      <dgm:prSet/>
      <dgm:spPr/>
      <dgm:t>
        <a:bodyPr/>
        <a:lstStyle/>
        <a:p>
          <a:endParaRPr lang="ru-RU"/>
        </a:p>
      </dgm:t>
    </dgm:pt>
    <dgm:pt modelId="{D4352F47-84B4-465F-AA26-A11973A85535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kk-KZ" sz="1600" b="0" i="0" dirty="0" smtClean="0"/>
            <a:t>5 сынып ата-аналарының сауалнамаларын дайындау және талдау.</a:t>
          </a:r>
          <a:endParaRPr lang="ru-RU" sz="1600" dirty="0"/>
        </a:p>
      </dgm:t>
    </dgm:pt>
    <dgm:pt modelId="{0E8FA2A8-E361-49A7-8C7A-86D13C70B3AC}" type="parTrans" cxnId="{FC2103A7-7AC5-49D5-9B33-0257D155AF43}">
      <dgm:prSet/>
      <dgm:spPr/>
      <dgm:t>
        <a:bodyPr/>
        <a:lstStyle/>
        <a:p>
          <a:endParaRPr lang="ru-RU"/>
        </a:p>
      </dgm:t>
    </dgm:pt>
    <dgm:pt modelId="{E33A06C1-A290-4165-B1AD-BD91903EAF14}" type="sibTrans" cxnId="{FC2103A7-7AC5-49D5-9B33-0257D155AF43}">
      <dgm:prSet/>
      <dgm:spPr/>
      <dgm:t>
        <a:bodyPr/>
        <a:lstStyle/>
        <a:p>
          <a:endParaRPr lang="ru-RU"/>
        </a:p>
      </dgm:t>
    </dgm:pt>
    <dgm:pt modelId="{3AB79F15-2371-4448-8C55-E989C959ED58}" type="pres">
      <dgm:prSet presAssocID="{73D4901D-9700-4555-BFDB-0EC8B1FB08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A36C34-1D93-4274-9E28-90600486D8F6}" type="pres">
      <dgm:prSet presAssocID="{6A60A27A-7BB1-41B1-BF42-D13D6BC4F072}" presName="linNode" presStyleCnt="0"/>
      <dgm:spPr/>
    </dgm:pt>
    <dgm:pt modelId="{AC3C1260-572A-4E0F-BF08-CFF2AE97390A}" type="pres">
      <dgm:prSet presAssocID="{6A60A27A-7BB1-41B1-BF42-D13D6BC4F072}" presName="parentShp" presStyleLbl="node1" presStyleIdx="0" presStyleCnt="6" custScaleX="77632" custLinFactNeighborX="-7456" custLinFactNeighborY="-2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7BB8D-0DD3-45BB-9AC0-DEF0801745BF}" type="pres">
      <dgm:prSet presAssocID="{6A60A27A-7BB1-41B1-BF42-D13D6BC4F072}" presName="childShp" presStyleLbl="bgAccFollowNode1" presStyleIdx="0" presStyleCnt="6" custScaleX="111607" custScaleY="159696" custLinFactNeighborX="-1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0F8EC-5D4E-43A7-8634-EC2A46B6742F}" type="pres">
      <dgm:prSet presAssocID="{79ABB081-1BB9-4BFD-BD72-AFFA386F652A}" presName="spacing" presStyleCnt="0"/>
      <dgm:spPr/>
    </dgm:pt>
    <dgm:pt modelId="{83EDBC4B-6A50-4916-ADE1-ADCBBE310AA7}" type="pres">
      <dgm:prSet presAssocID="{9A0ED56C-9219-47B0-B179-BF2B2DA93B64}" presName="linNode" presStyleCnt="0"/>
      <dgm:spPr/>
    </dgm:pt>
    <dgm:pt modelId="{9E282B05-8779-4379-9EF5-9F145FCBF499}" type="pres">
      <dgm:prSet presAssocID="{9A0ED56C-9219-47B0-B179-BF2B2DA93B64}" presName="parentShp" presStyleLbl="node1" presStyleIdx="1" presStyleCnt="6" custScaleX="77632" custLinFactNeighborX="-847" custLinFactNeighborY="9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814B1-243A-44F2-BB2B-80E696918A49}" type="pres">
      <dgm:prSet presAssocID="{9A0ED56C-9219-47B0-B179-BF2B2DA93B64}" presName="childShp" presStyleLbl="bgAccFollowNode1" presStyleIdx="1" presStyleCnt="6" custScaleX="113217" custScaleY="92150" custLinFactNeighborX="44" custLinFactNeighborY="9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55874-9E11-43DD-A495-ABEB099ECB7C}" type="pres">
      <dgm:prSet presAssocID="{E6C325BD-6F84-4975-98EE-C9BE980DE35A}" presName="spacing" presStyleCnt="0"/>
      <dgm:spPr/>
    </dgm:pt>
    <dgm:pt modelId="{51AA0FED-6A38-4111-8567-19F37A44515D}" type="pres">
      <dgm:prSet presAssocID="{490A4907-F44C-4355-96DC-E05CF941B782}" presName="linNode" presStyleCnt="0"/>
      <dgm:spPr/>
    </dgm:pt>
    <dgm:pt modelId="{5FD46B3A-2BB9-4286-90EB-978C0D9E1B65}" type="pres">
      <dgm:prSet presAssocID="{490A4907-F44C-4355-96DC-E05CF941B782}" presName="parentShp" presStyleLbl="node1" presStyleIdx="2" presStyleCnt="6" custScaleX="77632" custLinFactNeighborX="-7456" custLinFactNeighborY="-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13DBE-D121-418B-B9D2-427EFF067890}" type="pres">
      <dgm:prSet presAssocID="{490A4907-F44C-4355-96DC-E05CF941B782}" presName="childShp" presStyleLbl="bgAccFollowNode1" presStyleIdx="2" presStyleCnt="6" custScaleX="113158" custScaleY="14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25BC4-1CE9-43FD-A864-0C61450DA5EC}" type="pres">
      <dgm:prSet presAssocID="{90518706-0FBF-4DDD-B3FC-7D78058BE0AD}" presName="spacing" presStyleCnt="0"/>
      <dgm:spPr/>
    </dgm:pt>
    <dgm:pt modelId="{5DF24E95-2C1C-488B-AF45-F615D1CF60EC}" type="pres">
      <dgm:prSet presAssocID="{329A46D8-C7D7-488E-B250-645A4570C86D}" presName="linNode" presStyleCnt="0"/>
      <dgm:spPr/>
    </dgm:pt>
    <dgm:pt modelId="{340F3A63-A328-4EF7-AD29-48AA034DBB33}" type="pres">
      <dgm:prSet presAssocID="{329A46D8-C7D7-488E-B250-645A4570C86D}" presName="parentShp" presStyleLbl="node1" presStyleIdx="3" presStyleCnt="6" custScaleX="77632" custLinFactNeighborX="-877" custLinFactNeighborY="-11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2220F-DFDE-444F-81CF-C4DD6ED73CF3}" type="pres">
      <dgm:prSet presAssocID="{329A46D8-C7D7-488E-B250-645A4570C86D}" presName="childShp" presStyleLbl="bgAccFollowNode1" presStyleIdx="3" presStyleCnt="6" custScaleX="113158" custScaleY="167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7FBA0-74B2-4D5F-A2C9-F4BC7DC44B2E}" type="pres">
      <dgm:prSet presAssocID="{93CB24E6-EBFD-4502-9507-85D03FD3B056}" presName="spacing" presStyleCnt="0"/>
      <dgm:spPr/>
    </dgm:pt>
    <dgm:pt modelId="{1F29966B-3E3D-4DB1-9845-870D76895261}" type="pres">
      <dgm:prSet presAssocID="{45834F7C-4DB2-437F-8466-F47330308D05}" presName="linNode" presStyleCnt="0"/>
      <dgm:spPr/>
    </dgm:pt>
    <dgm:pt modelId="{37E2C670-7FA8-4416-BE6F-76660ECF3462}" type="pres">
      <dgm:prSet presAssocID="{45834F7C-4DB2-437F-8466-F47330308D05}" presName="parentShp" presStyleLbl="node1" presStyleIdx="4" presStyleCnt="6" custScaleX="77632" custLinFactNeighborX="-8772" custLinFactNeighborY="-1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7B79E-45B3-4EC6-8D4A-8D5EB20305D0}" type="pres">
      <dgm:prSet presAssocID="{45834F7C-4DB2-437F-8466-F47330308D05}" presName="childShp" presStyleLbl="bgAccFollowNode1" presStyleIdx="4" presStyleCnt="6" custScaleX="113158" custLinFactNeighborX="0" custLinFactNeighborY="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7BF37-1A13-4664-BE63-7B2D9FF96CBA}" type="pres">
      <dgm:prSet presAssocID="{689CF1BD-0A11-4627-A23F-7E380FC75EE1}" presName="spacing" presStyleCnt="0"/>
      <dgm:spPr/>
    </dgm:pt>
    <dgm:pt modelId="{DE4BCFCC-E5F1-4D9E-9A5F-0C49EB2055CF}" type="pres">
      <dgm:prSet presAssocID="{00914BD7-3A8A-422A-94E2-8EDC6D423964}" presName="linNode" presStyleCnt="0"/>
      <dgm:spPr/>
    </dgm:pt>
    <dgm:pt modelId="{7AB3F6A8-F923-48DB-8900-0D87C4C61B2D}" type="pres">
      <dgm:prSet presAssocID="{00914BD7-3A8A-422A-94E2-8EDC6D423964}" presName="parentShp" presStyleLbl="node1" presStyleIdx="5" presStyleCnt="6" custScaleX="77632" custLinFactNeighborX="-7456" custLinFactNeighborY="-20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F9067-A1ED-46F2-80EE-92EB5F4DABCF}" type="pres">
      <dgm:prSet presAssocID="{00914BD7-3A8A-422A-94E2-8EDC6D423964}" presName="childShp" presStyleLbl="bgAccFollowNode1" presStyleIdx="5" presStyleCnt="6" custScaleX="114913" custLinFactNeighborX="1271" custLinFactNeighborY="-816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CAA2EBCC-F379-4DA1-9CE6-BF238AF5D820}" srcId="{73D4901D-9700-4555-BFDB-0EC8B1FB0858}" destId="{00914BD7-3A8A-422A-94E2-8EDC6D423964}" srcOrd="5" destOrd="0" parTransId="{39823A3D-C674-4184-97CF-F6FF77089AAC}" sibTransId="{3B3D06A1-FFC8-4C2A-AC5E-23C38F841EE0}"/>
    <dgm:cxn modelId="{AD722999-FBAA-4962-BC1C-08DDEC3253FF}" srcId="{490A4907-F44C-4355-96DC-E05CF941B782}" destId="{5BC5E41E-7224-4FDF-A2BE-1AAE9AC5CDB6}" srcOrd="2" destOrd="0" parTransId="{13D9544F-51B9-4855-9F0D-27E7071E9ACB}" sibTransId="{783D6F17-0096-4643-8CA5-9EF067287E5F}"/>
    <dgm:cxn modelId="{6F992CAC-97A4-4634-8E0A-238EDB13E274}" srcId="{73D4901D-9700-4555-BFDB-0EC8B1FB0858}" destId="{329A46D8-C7D7-488E-B250-645A4570C86D}" srcOrd="3" destOrd="0" parTransId="{B6494D49-0B34-46CD-BAE0-2010F359F6D4}" sibTransId="{93CB24E6-EBFD-4502-9507-85D03FD3B056}"/>
    <dgm:cxn modelId="{ECC76D02-4065-46D9-8D00-05C30492AC2B}" type="presOf" srcId="{2AAD4683-B9D3-421D-8E9E-7FD5E39272DC}" destId="{37E7B79E-45B3-4EC6-8D4A-8D5EB20305D0}" srcOrd="0" destOrd="0" presId="urn:microsoft.com/office/officeart/2005/8/layout/vList6"/>
    <dgm:cxn modelId="{9BDB48C4-7976-42DD-A50C-6F0A555C9BB1}" type="presOf" srcId="{9A0ED56C-9219-47B0-B179-BF2B2DA93B64}" destId="{9E282B05-8779-4379-9EF5-9F145FCBF499}" srcOrd="0" destOrd="0" presId="urn:microsoft.com/office/officeart/2005/8/layout/vList6"/>
    <dgm:cxn modelId="{85C79353-10E3-4FAF-A6C1-49F94B87D9F0}" srcId="{6A60A27A-7BB1-41B1-BF42-D13D6BC4F072}" destId="{7FF5132A-A964-4410-8D44-08C200935052}" srcOrd="0" destOrd="0" parTransId="{003E6493-61F6-4836-9332-9D41FAD46D84}" sibTransId="{2D748E38-070B-47FA-804E-61E19DEBE766}"/>
    <dgm:cxn modelId="{03F45311-37C5-4569-8173-7F1FDB5D3742}" srcId="{9A0ED56C-9219-47B0-B179-BF2B2DA93B64}" destId="{94938D92-C827-446A-AAB6-8F34642A6DA4}" srcOrd="0" destOrd="0" parTransId="{96049972-4234-4943-BF4E-9CAE4C568676}" sibTransId="{47BB26E1-8C5A-4196-9B55-45FF991E7C3C}"/>
    <dgm:cxn modelId="{5D15AF20-147D-445B-A549-9FA4706724A7}" type="presOf" srcId="{5BC5E41E-7224-4FDF-A2BE-1AAE9AC5CDB6}" destId="{83013DBE-D121-418B-B9D2-427EFF067890}" srcOrd="0" destOrd="2" presId="urn:microsoft.com/office/officeart/2005/8/layout/vList6"/>
    <dgm:cxn modelId="{CC37744D-0310-4F4D-A070-AF7E46ED241B}" type="presOf" srcId="{A1D251DB-03BE-4E8C-AF3F-C4D269E06851}" destId="{DEC2220F-DFDE-444F-81CF-C4DD6ED73CF3}" srcOrd="0" destOrd="0" presId="urn:microsoft.com/office/officeart/2005/8/layout/vList6"/>
    <dgm:cxn modelId="{B27EA8CC-F16C-45F0-BA90-7FC8C114A5DA}" type="presOf" srcId="{329A46D8-C7D7-488E-B250-645A4570C86D}" destId="{340F3A63-A328-4EF7-AD29-48AA034DBB33}" srcOrd="0" destOrd="0" presId="urn:microsoft.com/office/officeart/2005/8/layout/vList6"/>
    <dgm:cxn modelId="{36DB4EC6-3FE4-4F34-96EC-B3B79E7332E5}" type="presOf" srcId="{73D4901D-9700-4555-BFDB-0EC8B1FB0858}" destId="{3AB79F15-2371-4448-8C55-E989C959ED58}" srcOrd="0" destOrd="0" presId="urn:microsoft.com/office/officeart/2005/8/layout/vList6"/>
    <dgm:cxn modelId="{CD0AB3DD-F453-4106-8CA5-4B7F13F91F65}" srcId="{73D4901D-9700-4555-BFDB-0EC8B1FB0858}" destId="{45834F7C-4DB2-437F-8466-F47330308D05}" srcOrd="4" destOrd="0" parTransId="{E4642AA3-BCE9-4780-B1AB-D68355ADCFAB}" sibTransId="{689CF1BD-0A11-4627-A23F-7E380FC75EE1}"/>
    <dgm:cxn modelId="{FC2103A7-7AC5-49D5-9B33-0257D155AF43}" srcId="{490A4907-F44C-4355-96DC-E05CF941B782}" destId="{D4352F47-84B4-465F-AA26-A11973A85535}" srcOrd="1" destOrd="0" parTransId="{0E8FA2A8-E361-49A7-8C7A-86D13C70B3AC}" sibTransId="{E33A06C1-A290-4165-B1AD-BD91903EAF14}"/>
    <dgm:cxn modelId="{C98449F6-BE2D-4B07-A350-68CD0347E096}" type="presOf" srcId="{94938D92-C827-446A-AAB6-8F34642A6DA4}" destId="{AE9814B1-243A-44F2-BB2B-80E696918A49}" srcOrd="0" destOrd="0" presId="urn:microsoft.com/office/officeart/2005/8/layout/vList6"/>
    <dgm:cxn modelId="{F5C0CC2F-0825-4A54-A839-BF841FEFCBF3}" srcId="{73D4901D-9700-4555-BFDB-0EC8B1FB0858}" destId="{9A0ED56C-9219-47B0-B179-BF2B2DA93B64}" srcOrd="1" destOrd="0" parTransId="{214EE047-1918-405B-814F-5C9201293A4C}" sibTransId="{E6C325BD-6F84-4975-98EE-C9BE980DE35A}"/>
    <dgm:cxn modelId="{223A5D45-ABD1-42B0-A449-A031A633A2A1}" type="presOf" srcId="{45834F7C-4DB2-437F-8466-F47330308D05}" destId="{37E2C670-7FA8-4416-BE6F-76660ECF3462}" srcOrd="0" destOrd="0" presId="urn:microsoft.com/office/officeart/2005/8/layout/vList6"/>
    <dgm:cxn modelId="{B0965853-496B-4CE2-9D20-93F5D5C1C4D5}" srcId="{490A4907-F44C-4355-96DC-E05CF941B782}" destId="{0F51CFC7-B957-4B97-8323-964E9FB1E4F9}" srcOrd="0" destOrd="0" parTransId="{81165128-57D6-4D56-8AC4-CA4C4C5705B2}" sibTransId="{DDBB4706-4253-4FBF-95B8-8A6E15B2E442}"/>
    <dgm:cxn modelId="{80D91434-D6D8-46F0-A5FF-34C897773688}" type="presOf" srcId="{0F51CFC7-B957-4B97-8323-964E9FB1E4F9}" destId="{83013DBE-D121-418B-B9D2-427EFF067890}" srcOrd="0" destOrd="0" presId="urn:microsoft.com/office/officeart/2005/8/layout/vList6"/>
    <dgm:cxn modelId="{30273DC8-58E1-4020-A7F9-04FF309BB2FF}" type="presOf" srcId="{D4352F47-84B4-465F-AA26-A11973A85535}" destId="{83013DBE-D121-418B-B9D2-427EFF067890}" srcOrd="0" destOrd="1" presId="urn:microsoft.com/office/officeart/2005/8/layout/vList6"/>
    <dgm:cxn modelId="{B36B5374-D30D-4FE7-906B-0AB0CC993DD5}" type="presOf" srcId="{00914BD7-3A8A-422A-94E2-8EDC6D423964}" destId="{7AB3F6A8-F923-48DB-8900-0D87C4C61B2D}" srcOrd="0" destOrd="0" presId="urn:microsoft.com/office/officeart/2005/8/layout/vList6"/>
    <dgm:cxn modelId="{79846E2C-348F-4586-A387-8AC0AD5D76C2}" type="presOf" srcId="{490A4907-F44C-4355-96DC-E05CF941B782}" destId="{5FD46B3A-2BB9-4286-90EB-978C0D9E1B65}" srcOrd="0" destOrd="0" presId="urn:microsoft.com/office/officeart/2005/8/layout/vList6"/>
    <dgm:cxn modelId="{95A93A34-86A5-4243-993F-3ABB09CAE47A}" type="presOf" srcId="{6A60A27A-7BB1-41B1-BF42-D13D6BC4F072}" destId="{AC3C1260-572A-4E0F-BF08-CFF2AE97390A}" srcOrd="0" destOrd="0" presId="urn:microsoft.com/office/officeart/2005/8/layout/vList6"/>
    <dgm:cxn modelId="{08A2F1F1-090A-4B97-B8B5-A727121EEC65}" srcId="{73D4901D-9700-4555-BFDB-0EC8B1FB0858}" destId="{490A4907-F44C-4355-96DC-E05CF941B782}" srcOrd="2" destOrd="0" parTransId="{7E06BF76-3900-47D6-8864-6EBED462E624}" sibTransId="{90518706-0FBF-4DDD-B3FC-7D78058BE0AD}"/>
    <dgm:cxn modelId="{D266A428-CEDE-4E95-BE1D-ED11CADD073D}" type="presOf" srcId="{7FF5132A-A964-4410-8D44-08C200935052}" destId="{19D7BB8D-0DD3-45BB-9AC0-DEF0801745BF}" srcOrd="0" destOrd="0" presId="urn:microsoft.com/office/officeart/2005/8/layout/vList6"/>
    <dgm:cxn modelId="{B6B80AF6-1E05-4A12-AD08-4C81291916F8}" srcId="{73D4901D-9700-4555-BFDB-0EC8B1FB0858}" destId="{6A60A27A-7BB1-41B1-BF42-D13D6BC4F072}" srcOrd="0" destOrd="0" parTransId="{A58E36A7-8578-487B-BFC3-B988D45DF080}" sibTransId="{79ABB081-1BB9-4BFD-BD72-AFFA386F652A}"/>
    <dgm:cxn modelId="{8313F7FD-00C2-450D-A5EE-CBE50078319B}" srcId="{329A46D8-C7D7-488E-B250-645A4570C86D}" destId="{A1D251DB-03BE-4E8C-AF3F-C4D269E06851}" srcOrd="0" destOrd="0" parTransId="{573A27DA-69F9-46F9-BD4F-AFE3A622CADD}" sibTransId="{6ED6DE39-5D75-4B27-A22D-D512997471BB}"/>
    <dgm:cxn modelId="{58AE9B3E-A1BC-42CF-AE8E-ACBB987B5831}" srcId="{45834F7C-4DB2-437F-8466-F47330308D05}" destId="{2AAD4683-B9D3-421D-8E9E-7FD5E39272DC}" srcOrd="0" destOrd="0" parTransId="{AFB461C5-D856-4537-9E1C-0095416980A6}" sibTransId="{5D2C72F6-8B3F-49E0-8043-AA5540EB6B5D}"/>
    <dgm:cxn modelId="{47A62301-BBD2-47BB-8727-4290A13749BD}" type="presParOf" srcId="{3AB79F15-2371-4448-8C55-E989C959ED58}" destId="{44A36C34-1D93-4274-9E28-90600486D8F6}" srcOrd="0" destOrd="0" presId="urn:microsoft.com/office/officeart/2005/8/layout/vList6"/>
    <dgm:cxn modelId="{1374CDC1-BAAF-4D9D-B0ED-2F1CF2910DAF}" type="presParOf" srcId="{44A36C34-1D93-4274-9E28-90600486D8F6}" destId="{AC3C1260-572A-4E0F-BF08-CFF2AE97390A}" srcOrd="0" destOrd="0" presId="urn:microsoft.com/office/officeart/2005/8/layout/vList6"/>
    <dgm:cxn modelId="{105E9469-DB09-4FF6-AB3A-A7775D1ACA51}" type="presParOf" srcId="{44A36C34-1D93-4274-9E28-90600486D8F6}" destId="{19D7BB8D-0DD3-45BB-9AC0-DEF0801745BF}" srcOrd="1" destOrd="0" presId="urn:microsoft.com/office/officeart/2005/8/layout/vList6"/>
    <dgm:cxn modelId="{86BBEDC1-0BE9-43C2-8B5B-9ACEFEE2AAB0}" type="presParOf" srcId="{3AB79F15-2371-4448-8C55-E989C959ED58}" destId="{9120F8EC-5D4E-43A7-8634-EC2A46B6742F}" srcOrd="1" destOrd="0" presId="urn:microsoft.com/office/officeart/2005/8/layout/vList6"/>
    <dgm:cxn modelId="{1542774E-FDBC-4C54-A0A6-37CE8B9493E1}" type="presParOf" srcId="{3AB79F15-2371-4448-8C55-E989C959ED58}" destId="{83EDBC4B-6A50-4916-ADE1-ADCBBE310AA7}" srcOrd="2" destOrd="0" presId="urn:microsoft.com/office/officeart/2005/8/layout/vList6"/>
    <dgm:cxn modelId="{3DC8EEFE-0F08-4C5C-90FD-2AD4963E71D5}" type="presParOf" srcId="{83EDBC4B-6A50-4916-ADE1-ADCBBE310AA7}" destId="{9E282B05-8779-4379-9EF5-9F145FCBF499}" srcOrd="0" destOrd="0" presId="urn:microsoft.com/office/officeart/2005/8/layout/vList6"/>
    <dgm:cxn modelId="{1EE392B8-C707-423E-A683-321CFF10973F}" type="presParOf" srcId="{83EDBC4B-6A50-4916-ADE1-ADCBBE310AA7}" destId="{AE9814B1-243A-44F2-BB2B-80E696918A49}" srcOrd="1" destOrd="0" presId="urn:microsoft.com/office/officeart/2005/8/layout/vList6"/>
    <dgm:cxn modelId="{E10ADBB3-5E0A-42A1-96A4-0AB0FFF3F768}" type="presParOf" srcId="{3AB79F15-2371-4448-8C55-E989C959ED58}" destId="{BC155874-9E11-43DD-A495-ABEB099ECB7C}" srcOrd="3" destOrd="0" presId="urn:microsoft.com/office/officeart/2005/8/layout/vList6"/>
    <dgm:cxn modelId="{F633FE54-CF05-4A39-BD40-5681A0764C28}" type="presParOf" srcId="{3AB79F15-2371-4448-8C55-E989C959ED58}" destId="{51AA0FED-6A38-4111-8567-19F37A44515D}" srcOrd="4" destOrd="0" presId="urn:microsoft.com/office/officeart/2005/8/layout/vList6"/>
    <dgm:cxn modelId="{D204E35E-580E-437C-8E3D-5FB6C5290583}" type="presParOf" srcId="{51AA0FED-6A38-4111-8567-19F37A44515D}" destId="{5FD46B3A-2BB9-4286-90EB-978C0D9E1B65}" srcOrd="0" destOrd="0" presId="urn:microsoft.com/office/officeart/2005/8/layout/vList6"/>
    <dgm:cxn modelId="{FE0938F8-5A89-41BD-A8C1-A6385313775D}" type="presParOf" srcId="{51AA0FED-6A38-4111-8567-19F37A44515D}" destId="{83013DBE-D121-418B-B9D2-427EFF067890}" srcOrd="1" destOrd="0" presId="urn:microsoft.com/office/officeart/2005/8/layout/vList6"/>
    <dgm:cxn modelId="{670A58E5-9B2C-4766-A1CC-B4D0D7F078D0}" type="presParOf" srcId="{3AB79F15-2371-4448-8C55-E989C959ED58}" destId="{4F525BC4-1CE9-43FD-A864-0C61450DA5EC}" srcOrd="5" destOrd="0" presId="urn:microsoft.com/office/officeart/2005/8/layout/vList6"/>
    <dgm:cxn modelId="{9BD94ED6-0873-4AB0-AB6E-3358952B8B61}" type="presParOf" srcId="{3AB79F15-2371-4448-8C55-E989C959ED58}" destId="{5DF24E95-2C1C-488B-AF45-F615D1CF60EC}" srcOrd="6" destOrd="0" presId="urn:microsoft.com/office/officeart/2005/8/layout/vList6"/>
    <dgm:cxn modelId="{9C7887E5-06FD-4937-B9AD-BF39837F3957}" type="presParOf" srcId="{5DF24E95-2C1C-488B-AF45-F615D1CF60EC}" destId="{340F3A63-A328-4EF7-AD29-48AA034DBB33}" srcOrd="0" destOrd="0" presId="urn:microsoft.com/office/officeart/2005/8/layout/vList6"/>
    <dgm:cxn modelId="{67F6B8CD-6551-421D-9CC2-2CD091BC10CB}" type="presParOf" srcId="{5DF24E95-2C1C-488B-AF45-F615D1CF60EC}" destId="{DEC2220F-DFDE-444F-81CF-C4DD6ED73CF3}" srcOrd="1" destOrd="0" presId="urn:microsoft.com/office/officeart/2005/8/layout/vList6"/>
    <dgm:cxn modelId="{E4286C83-7A57-45A8-8E83-0371B7B5B444}" type="presParOf" srcId="{3AB79F15-2371-4448-8C55-E989C959ED58}" destId="{E317FBA0-74B2-4D5F-A2C9-F4BC7DC44B2E}" srcOrd="7" destOrd="0" presId="urn:microsoft.com/office/officeart/2005/8/layout/vList6"/>
    <dgm:cxn modelId="{38FAF87C-29A9-42EF-AD4D-C816285AA55E}" type="presParOf" srcId="{3AB79F15-2371-4448-8C55-E989C959ED58}" destId="{1F29966B-3E3D-4DB1-9845-870D76895261}" srcOrd="8" destOrd="0" presId="urn:microsoft.com/office/officeart/2005/8/layout/vList6"/>
    <dgm:cxn modelId="{B20352B4-9069-4EB3-A125-CDC4C4287618}" type="presParOf" srcId="{1F29966B-3E3D-4DB1-9845-870D76895261}" destId="{37E2C670-7FA8-4416-BE6F-76660ECF3462}" srcOrd="0" destOrd="0" presId="urn:microsoft.com/office/officeart/2005/8/layout/vList6"/>
    <dgm:cxn modelId="{969F729F-0310-4C72-9BC2-E90CACCABAE9}" type="presParOf" srcId="{1F29966B-3E3D-4DB1-9845-870D76895261}" destId="{37E7B79E-45B3-4EC6-8D4A-8D5EB20305D0}" srcOrd="1" destOrd="0" presId="urn:microsoft.com/office/officeart/2005/8/layout/vList6"/>
    <dgm:cxn modelId="{48095B5B-0F50-4548-8CBF-2F21225326D7}" type="presParOf" srcId="{3AB79F15-2371-4448-8C55-E989C959ED58}" destId="{D3D7BF37-1A13-4664-BE63-7B2D9FF96CBA}" srcOrd="9" destOrd="0" presId="urn:microsoft.com/office/officeart/2005/8/layout/vList6"/>
    <dgm:cxn modelId="{3D2C7CAC-9AF2-4CDD-8E7D-4AA9E32B4967}" type="presParOf" srcId="{3AB79F15-2371-4448-8C55-E989C959ED58}" destId="{DE4BCFCC-E5F1-4D9E-9A5F-0C49EB2055CF}" srcOrd="10" destOrd="0" presId="urn:microsoft.com/office/officeart/2005/8/layout/vList6"/>
    <dgm:cxn modelId="{B522672A-B8BF-4E19-A08E-93BAC20185B5}" type="presParOf" srcId="{DE4BCFCC-E5F1-4D9E-9A5F-0C49EB2055CF}" destId="{7AB3F6A8-F923-48DB-8900-0D87C4C61B2D}" srcOrd="0" destOrd="0" presId="urn:microsoft.com/office/officeart/2005/8/layout/vList6"/>
    <dgm:cxn modelId="{D5311AC7-7A34-4002-AFAD-F9B6A8A99DD7}" type="presParOf" srcId="{DE4BCFCC-E5F1-4D9E-9A5F-0C49EB2055CF}" destId="{A98F9067-A1ED-46F2-80EE-92EB5F4DABC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F9DA3-2348-44E4-B538-1C056382A184}">
      <dsp:nvSpPr>
        <dsp:cNvPr id="0" name=""/>
        <dsp:cNvSpPr/>
      </dsp:nvSpPr>
      <dsp:spPr>
        <a:xfrm>
          <a:off x="237751" y="741899"/>
          <a:ext cx="6610195" cy="25006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0386F-A5DF-467E-8829-946A7D467B1C}">
      <dsp:nvSpPr>
        <dsp:cNvPr id="0" name=""/>
        <dsp:cNvSpPr/>
      </dsp:nvSpPr>
      <dsp:spPr>
        <a:xfrm>
          <a:off x="943052" y="2488068"/>
          <a:ext cx="285149" cy="322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B7C70-9530-4EBE-8DB3-B033A71C94F1}">
      <dsp:nvSpPr>
        <dsp:cNvPr id="0" name=""/>
        <dsp:cNvSpPr/>
      </dsp:nvSpPr>
      <dsp:spPr>
        <a:xfrm>
          <a:off x="-386111" y="328591"/>
          <a:ext cx="4666742" cy="177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7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Практикалық өзектілігі келесідей: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- зерттеу материалдары қазіргі заманғы оқушының оқу шеңберін анықтауға көмектеседі.</a:t>
          </a: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386111" y="328591"/>
        <a:ext cx="4666742" cy="1773486"/>
      </dsp:txXfrm>
    </dsp:sp>
    <dsp:sp modelId="{628BEA49-04AC-4341-BC2F-529820408935}">
      <dsp:nvSpPr>
        <dsp:cNvPr id="0" name=""/>
        <dsp:cNvSpPr/>
      </dsp:nvSpPr>
      <dsp:spPr>
        <a:xfrm>
          <a:off x="2291077" y="1858315"/>
          <a:ext cx="459817" cy="352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9AF71-4860-41BB-AABF-EA0F9B96824A}">
      <dsp:nvSpPr>
        <dsp:cNvPr id="0" name=""/>
        <dsp:cNvSpPr/>
      </dsp:nvSpPr>
      <dsp:spPr>
        <a:xfrm>
          <a:off x="1008114" y="1231575"/>
          <a:ext cx="3531223" cy="4281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9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6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Әдістері</a:t>
          </a:r>
          <a:r>
            <a:rPr lang="ru-RU" sz="20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сұрақ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қою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кітапханасына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келетін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оқушыларын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бақылау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ауылдық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кітапхана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формаларын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кітапханасының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мәліметтерін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нәтижелерін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өңдеудің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математикалық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әдістері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008114" y="1231575"/>
        <a:ext cx="3531223" cy="4281586"/>
      </dsp:txXfrm>
    </dsp:sp>
    <dsp:sp modelId="{096F9E03-89A3-4527-8EDE-12181D60046E}">
      <dsp:nvSpPr>
        <dsp:cNvPr id="0" name=""/>
        <dsp:cNvSpPr/>
      </dsp:nvSpPr>
      <dsp:spPr>
        <a:xfrm>
          <a:off x="4492748" y="1311976"/>
          <a:ext cx="425927" cy="425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BB8FE-C1A7-452A-A49F-6FA262604364}">
      <dsp:nvSpPr>
        <dsp:cNvPr id="0" name=""/>
        <dsp:cNvSpPr/>
      </dsp:nvSpPr>
      <dsp:spPr>
        <a:xfrm>
          <a:off x="3881913" y="965923"/>
          <a:ext cx="3056926" cy="4774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69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6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МІНДЕТТЕР</a:t>
          </a: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1. 7-10 жастағы кіші жастағы оқушылардың оқуға деген қызығушылығын зерттеу.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2. Оқырмандардың қызығушылығын қалыптастырудағы кітапхана мен заманауи медиа ортаның рөлін анықтау;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 3. Қазіргі оқушының қандай әдебиетті оқитынын анықтаңы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..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1913" y="965923"/>
        <a:ext cx="3056926" cy="477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7BB8D-0DD3-45BB-9AC0-DEF0801745BF}">
      <dsp:nvSpPr>
        <dsp:cNvPr id="0" name=""/>
        <dsp:cNvSpPr/>
      </dsp:nvSpPr>
      <dsp:spPr>
        <a:xfrm>
          <a:off x="1729184" y="358"/>
          <a:ext cx="3661109" cy="1071792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/>
            <a:t>Мектептердің және ауылдық кітапханалардың оқырмандарымен жұмыс.</a:t>
          </a:r>
          <a:endParaRPr lang="ru-RU" sz="1800" kern="1200" dirty="0"/>
        </a:p>
      </dsp:txBody>
      <dsp:txXfrm>
        <a:off x="1729184" y="134332"/>
        <a:ext cx="3259187" cy="803844"/>
      </dsp:txXfrm>
    </dsp:sp>
    <dsp:sp modelId="{AC3C1260-572A-4E0F-BF08-CFF2AE97390A}">
      <dsp:nvSpPr>
        <dsp:cNvPr id="0" name=""/>
        <dsp:cNvSpPr/>
      </dsp:nvSpPr>
      <dsp:spPr>
        <a:xfrm>
          <a:off x="0" y="187031"/>
          <a:ext cx="1697738" cy="67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ru-RU" sz="3200" kern="1200" dirty="0"/>
        </a:p>
      </dsp:txBody>
      <dsp:txXfrm>
        <a:off x="32763" y="219794"/>
        <a:ext cx="1632212" cy="605619"/>
      </dsp:txXfrm>
    </dsp:sp>
    <dsp:sp modelId="{AE9814B1-243A-44F2-BB2B-80E696918A49}">
      <dsp:nvSpPr>
        <dsp:cNvPr id="0" name=""/>
        <dsp:cNvSpPr/>
      </dsp:nvSpPr>
      <dsp:spPr>
        <a:xfrm>
          <a:off x="1728189" y="1230636"/>
          <a:ext cx="3717553" cy="618460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Фотосуреттер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жинағы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және</a:t>
          </a:r>
          <a:r>
            <a:rPr lang="ru-RU" sz="1400" kern="1200" dirty="0" smtClean="0"/>
            <a:t> «</a:t>
          </a:r>
          <a:r>
            <a:rPr lang="ru-RU" sz="1400" kern="1200" dirty="0" err="1" smtClean="0"/>
            <a:t>Оқу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сыныбы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жобасы</a:t>
          </a:r>
          <a:r>
            <a:rPr lang="ru-RU" sz="1400" kern="1200" dirty="0" smtClean="0"/>
            <a:t>» </a:t>
          </a:r>
          <a:r>
            <a:rPr lang="ru-RU" sz="1400" kern="1200" dirty="0" err="1" smtClean="0"/>
            <a:t>қабырға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газетінің</a:t>
          </a:r>
          <a:r>
            <a:rPr lang="ru-RU" sz="1400" kern="1200" dirty="0" smtClean="0"/>
            <a:t> дизайны.</a:t>
          </a:r>
          <a:endParaRPr lang="ru-RU" sz="1400" kern="1200" dirty="0"/>
        </a:p>
      </dsp:txBody>
      <dsp:txXfrm>
        <a:off x="1728189" y="1307944"/>
        <a:ext cx="3485631" cy="463845"/>
      </dsp:txXfrm>
    </dsp:sp>
    <dsp:sp modelId="{9E282B05-8779-4379-9EF5-9F145FCBF499}">
      <dsp:nvSpPr>
        <dsp:cNvPr id="0" name=""/>
        <dsp:cNvSpPr/>
      </dsp:nvSpPr>
      <dsp:spPr>
        <a:xfrm>
          <a:off x="16" y="1204293"/>
          <a:ext cx="1699398" cy="67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II</a:t>
          </a:r>
          <a:endParaRPr lang="ru-RU" sz="3200" kern="1200" dirty="0"/>
        </a:p>
      </dsp:txBody>
      <dsp:txXfrm>
        <a:off x="32779" y="1237056"/>
        <a:ext cx="1633872" cy="605619"/>
      </dsp:txXfrm>
    </dsp:sp>
    <dsp:sp modelId="{83013DBE-D121-418B-B9D2-427EFF067890}">
      <dsp:nvSpPr>
        <dsp:cNvPr id="0" name=""/>
        <dsp:cNvSpPr/>
      </dsp:nvSpPr>
      <dsp:spPr>
        <a:xfrm>
          <a:off x="1729179" y="1877526"/>
          <a:ext cx="3711987" cy="974248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0" i="0" kern="1200" dirty="0" smtClean="0"/>
            <a:t>«Бала және кітап» тақырыбында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0" i="0" kern="1200" dirty="0" smtClean="0"/>
            <a:t>5 сынып ата-аналарының сауалнамаларын дайындау және талдау.</a:t>
          </a:r>
          <a:endParaRPr lang="ru-RU" sz="1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i="0" kern="1200" dirty="0" smtClean="0"/>
            <a:t>«</a:t>
          </a:r>
          <a:r>
            <a:rPr lang="en-US" sz="3600" b="0" i="0" kern="1200" dirty="0" err="1" smtClean="0"/>
            <a:t>Bala</a:t>
          </a:r>
          <a:r>
            <a:rPr lang="en-US" sz="3600" b="0" i="0" kern="1200" dirty="0" smtClean="0"/>
            <a:t> </a:t>
          </a:r>
          <a:r>
            <a:rPr lang="en-US" sz="3600" b="0" i="0" kern="1200" dirty="0" err="1" smtClean="0"/>
            <a:t>jäne</a:t>
          </a:r>
          <a:r>
            <a:rPr lang="en-US" sz="3600" b="0" i="0" kern="1200" dirty="0" smtClean="0"/>
            <a:t> </a:t>
          </a:r>
          <a:r>
            <a:rPr lang="en-US" sz="3600" b="0" i="0" kern="1200" dirty="0" err="1" smtClean="0"/>
            <a:t>kitap</a:t>
          </a:r>
          <a:r>
            <a:rPr lang="en-US" sz="3600" b="0" i="0" kern="1200" dirty="0" smtClean="0"/>
            <a:t>» ta</a:t>
          </a:r>
          <a:endParaRPr lang="en-US" sz="3600" b="0" i="0" kern="1200" dirty="0"/>
        </a:p>
      </dsp:txBody>
      <dsp:txXfrm>
        <a:off x="1729179" y="1999307"/>
        <a:ext cx="3346644" cy="730686"/>
      </dsp:txXfrm>
    </dsp:sp>
    <dsp:sp modelId="{5FD46B3A-2BB9-4286-90EB-978C0D9E1B65}">
      <dsp:nvSpPr>
        <dsp:cNvPr id="0" name=""/>
        <dsp:cNvSpPr/>
      </dsp:nvSpPr>
      <dsp:spPr>
        <a:xfrm>
          <a:off x="0" y="2005017"/>
          <a:ext cx="1697738" cy="67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/>
        </a:p>
      </dsp:txBody>
      <dsp:txXfrm>
        <a:off x="32763" y="2037780"/>
        <a:ext cx="1632212" cy="605619"/>
      </dsp:txXfrm>
    </dsp:sp>
    <dsp:sp modelId="{DEC2220F-DFDE-444F-81CF-C4DD6ED73CF3}">
      <dsp:nvSpPr>
        <dsp:cNvPr id="0" name=""/>
        <dsp:cNvSpPr/>
      </dsp:nvSpPr>
      <dsp:spPr>
        <a:xfrm>
          <a:off x="1729179" y="2918889"/>
          <a:ext cx="3711987" cy="1124336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</a:t>
          </a:r>
          <a:r>
            <a:rPr lang="ru-RU" sz="1600" kern="1200" dirty="0" err="1" smtClean="0"/>
            <a:t>Оқу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сыныбы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жобасы</a:t>
          </a:r>
          <a:r>
            <a:rPr lang="ru-RU" sz="1600" kern="1200" dirty="0" smtClean="0"/>
            <a:t>» </a:t>
          </a:r>
          <a:r>
            <a:rPr lang="ru-RU" sz="1600" kern="1200" dirty="0" err="1" smtClean="0"/>
            <a:t>қабырға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газеті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арқылы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бастауыш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сынып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оқушыларына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сұрақ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қою</a:t>
          </a:r>
          <a:endParaRPr lang="ru-RU" sz="1600" kern="1200" dirty="0"/>
        </a:p>
      </dsp:txBody>
      <dsp:txXfrm>
        <a:off x="1729179" y="3059431"/>
        <a:ext cx="3290361" cy="843252"/>
      </dsp:txXfrm>
    </dsp:sp>
    <dsp:sp modelId="{340F3A63-A328-4EF7-AD29-48AA034DBB33}">
      <dsp:nvSpPr>
        <dsp:cNvPr id="0" name=""/>
        <dsp:cNvSpPr/>
      </dsp:nvSpPr>
      <dsp:spPr>
        <a:xfrm>
          <a:off x="2672" y="3067236"/>
          <a:ext cx="1697738" cy="67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IV</a:t>
          </a:r>
          <a:endParaRPr lang="ru-RU" sz="3200" kern="1200" dirty="0"/>
        </a:p>
      </dsp:txBody>
      <dsp:txXfrm>
        <a:off x="35435" y="3099999"/>
        <a:ext cx="1632212" cy="605619"/>
      </dsp:txXfrm>
    </dsp:sp>
    <dsp:sp modelId="{37E7B79E-45B3-4EC6-8D4A-8D5EB20305D0}">
      <dsp:nvSpPr>
        <dsp:cNvPr id="0" name=""/>
        <dsp:cNvSpPr/>
      </dsp:nvSpPr>
      <dsp:spPr>
        <a:xfrm>
          <a:off x="1728194" y="4112005"/>
          <a:ext cx="3715616" cy="671145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 smtClean="0"/>
            <a:t>Деректерді талдау және презентацияларды жобалау.</a:t>
          </a:r>
          <a:endParaRPr lang="ru-RU" sz="1600" kern="1200" dirty="0"/>
        </a:p>
      </dsp:txBody>
      <dsp:txXfrm>
        <a:off x="1728194" y="4195898"/>
        <a:ext cx="3463937" cy="503359"/>
      </dsp:txXfrm>
    </dsp:sp>
    <dsp:sp modelId="{37E2C670-7FA8-4416-BE6F-76660ECF3462}">
      <dsp:nvSpPr>
        <dsp:cNvPr id="0" name=""/>
        <dsp:cNvSpPr/>
      </dsp:nvSpPr>
      <dsp:spPr>
        <a:xfrm>
          <a:off x="0" y="4012125"/>
          <a:ext cx="1699398" cy="67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</a:t>
          </a:r>
          <a:endParaRPr lang="ru-RU" sz="3200" kern="1200" dirty="0"/>
        </a:p>
      </dsp:txBody>
      <dsp:txXfrm>
        <a:off x="32763" y="4044888"/>
        <a:ext cx="1633872" cy="605619"/>
      </dsp:txXfrm>
    </dsp:sp>
    <dsp:sp modelId="{A98F9067-A1ED-46F2-80EE-92EB5F4DABCF}">
      <dsp:nvSpPr>
        <dsp:cNvPr id="0" name=""/>
        <dsp:cNvSpPr/>
      </dsp:nvSpPr>
      <dsp:spPr>
        <a:xfrm>
          <a:off x="1703049" y="4793815"/>
          <a:ext cx="3769558" cy="671145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3F6A8-F923-48DB-8900-0D87C4C61B2D}">
      <dsp:nvSpPr>
        <dsp:cNvPr id="0" name=""/>
        <dsp:cNvSpPr/>
      </dsp:nvSpPr>
      <dsp:spPr>
        <a:xfrm>
          <a:off x="0" y="4713305"/>
          <a:ext cx="1697738" cy="671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VI</a:t>
          </a:r>
          <a:endParaRPr lang="ru-RU" sz="3400" kern="1200" dirty="0"/>
        </a:p>
      </dsp:txBody>
      <dsp:txXfrm>
        <a:off x="32763" y="4746068"/>
        <a:ext cx="1632212" cy="605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A3E2B-E055-4DB4-BDAE-D3B0DD76427A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AA76-C2D0-442A-A4EF-B59026A51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9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4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40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6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6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7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1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8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9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8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3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4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«Творческую личность может воспитать только творческая личность»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для педагога эта истина является и девизом, и руководством к действию.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AA76-C2D0-442A-A4EF-B59026A512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1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6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2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3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1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9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7555-BEB0-4E1C-BD84-19BA38C576C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4A53-0D5D-402B-946A-E30A68F0D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50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645024"/>
            <a:ext cx="6881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жетекшілері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kk-K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Аға тәлімгер Толеова Ш.С,</a:t>
            </a:r>
          </a:p>
          <a:p>
            <a:pPr algn="r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Кітапханашы Карагаева М.Қ</a:t>
            </a:r>
          </a:p>
          <a:p>
            <a:pPr algn="r"/>
            <a:endParaRPr lang="kk-KZ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76672"/>
            <a:ext cx="630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КММ 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Заңғар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мектебі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Павлодар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941168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құштар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жобасы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1"/>
            <a:ext cx="5238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2020-2021 оқу жылы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5" y="2036452"/>
            <a:ext cx="3154864" cy="139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36452"/>
            <a:ext cx="2829483" cy="13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5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75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228599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556792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Оқырман формаларын талдау </a:t>
            </a:r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сыныпта </a:t>
            </a:r>
          </a:p>
          <a:p>
            <a:pPr algn="just">
              <a:buClr>
                <a:srgbClr val="FF0000"/>
              </a:buClr>
            </a:pPr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ең </a:t>
            </a:r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көп оқитын балаларды </a:t>
            </a:r>
            <a:endParaRPr lang="kk-KZ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анықтауға </a:t>
            </a:r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көмектесті</a:t>
            </a:r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Талғат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Жансая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(49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                                   (57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                                    (46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қыркүйектен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мамыр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айларына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2020/2021 ж.)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1"/>
            <a:ext cx="464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75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72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Кітапханашы көрсеткіші бойынша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сыныбы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жобасының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нәтижесі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2020/2021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072074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"/>
            <a:ext cx="5143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22375939"/>
              </p:ext>
            </p:extLst>
          </p:nvPr>
        </p:nvGraphicFramePr>
        <p:xfrm>
          <a:off x="299092" y="2060848"/>
          <a:ext cx="7869758" cy="433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75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Желаем всем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0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th?id=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1" y="4077072"/>
            <a:ext cx="4753073" cy="24475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Жобаның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12776"/>
            <a:ext cx="80301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көп оқитын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оқушы </a:t>
            </a:r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анықталды (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берілді). </a:t>
            </a:r>
            <a:endParaRPr lang="kk-KZ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Оқу жылының бірінші жартыжылдығында ең көп оқитын сынып анықталды (сертификат табысталды). 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Балаларға жүргізілген сауалнама балалардың кітап оқығанды ​​ұнататынын көрсетті. </a:t>
            </a:r>
            <a:endParaRPr lang="kk-KZ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Ата-аналардың сауалнамалары көрсеткендей, ата-аналар балаларына оқуға деген қызығушылықты ояту үшін уақыт бөледі.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50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988840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Жобаның</a:t>
            </a:r>
            <a:r>
              <a:rPr lang="ru-RU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276872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5 сыныпта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оқитын балаларды анықтау,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олардың оқу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қызығушылықтарын зерттеу, гипотезаны растау немесе жоққа шығару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60359" y="3429000"/>
            <a:ext cx="2623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Жобаның өзектілігі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3861048"/>
            <a:ext cx="51845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600000"/>
              </a:buClr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год-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76672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«Қазіргі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мектеп оқушылары оқуға аз уақыт бөледі, бұл оқырмандардың қызығушылығының төмендеуіне әкеледі. Дамып жатқан медиа ортада кітапқа орын жоқ ».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4221087"/>
            <a:ext cx="56166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Зерттеу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обьектісі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5 сынып</a:t>
            </a:r>
            <a:endParaRPr lang="ru-RU" b="1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Зерттеу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пәні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сауалнама 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деректері; </a:t>
            </a:r>
            <a:endParaRPr lang="kk-KZ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ауылдық кітапхана формаларынан алынған мәліметтер</a:t>
            </a: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мектеп формалары</a:t>
            </a: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кітапханашының мәліметтері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1" y="3292535"/>
            <a:ext cx="3066678" cy="14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2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tx2">
                    <a:lumMod val="75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28586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31283322"/>
              </p:ext>
            </p:extLst>
          </p:nvPr>
        </p:nvGraphicFramePr>
        <p:xfrm>
          <a:off x="1547664" y="620688"/>
          <a:ext cx="6552728" cy="574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9" descr="C:\Users\Алена\Desktop\фото для итогов\IMG000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5085" y="1714488"/>
            <a:ext cx="1618915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3108" y="214289"/>
            <a:ext cx="4714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21956"/>
            <a:ext cx="40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құштар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жобасы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50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0"/>
            <a:ext cx="4950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b="1" i="1" dirty="0" smtClean="0">
                <a:solidFill>
                  <a:srgbClr val="002060"/>
                </a:solidFill>
              </a:rPr>
              <a:t>Фотосуреттер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" name="Picture 4" descr="C:\Users\Алена\Desktop\проект видео и фото\Фотки для проекта\IMG_20151116_175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508926" cy="334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Алена\Desktop\проект видео и фото\с телефона ноябрь\IMG_20151120_114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27584" y="902465"/>
            <a:ext cx="6973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кезеңдері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50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0"/>
            <a:ext cx="4950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b="1" i="1" dirty="0" smtClean="0">
                <a:solidFill>
                  <a:srgbClr val="002060"/>
                </a:solidFill>
              </a:rPr>
              <a:t>Фотосуреттер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" name="Picture 5" descr="C:\Users\Алена\Desktop\проект видео и фото\IMG_20151209_114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8" descr="C:\Users\Алена\Desktop\проект видео и фото\IMG_20151211_114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4573" y="2339932"/>
            <a:ext cx="2129755" cy="3786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50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0"/>
            <a:ext cx="4950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Фотосуреттер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2" name="Picture 6" descr="C:\Users\Алена\Desktop\проект видео и фото\IMG_20151211_113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C:\Users\Алена\Desktop\проект видео и фото\IMG_20151211_113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276872"/>
            <a:ext cx="2216299" cy="394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03648" y="818831"/>
            <a:ext cx="5968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кезеңдері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50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166"/>
            <a:ext cx="559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проектом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0"/>
            <a:ext cx="4950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научно-практическая конференция -2016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Фотографии для газеты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Алена\Desktop\проект видео и фото\IMG_20151218_114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80928"/>
            <a:ext cx="3815291" cy="221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C:\Users\Алена\Desktop\проект видео и фото\IMG_20151209_113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50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166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кезеңдері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0"/>
            <a:ext cx="4950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Фотосуреттер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" name="Picture 9" descr="C:\Users\Алена\Desktop\проект видео и фото\IMG_20151208_132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24944"/>
            <a:ext cx="3687277" cy="2074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C:\Users\Алена\Desktop\проект видео и фото\IMG_20151209_104149.jpg"/>
          <p:cNvPicPr>
            <a:picLocks noChangeAspect="1" noChangeArrowheads="1"/>
          </p:cNvPicPr>
          <p:nvPr/>
        </p:nvPicPr>
        <p:blipFill>
          <a:blip r:embed="rId5" cstate="print"/>
          <a:srcRect t="22906" b="10272"/>
          <a:stretch>
            <a:fillRect/>
          </a:stretch>
        </p:blipFill>
        <p:spPr bwMode="auto">
          <a:xfrm>
            <a:off x="5076056" y="2636912"/>
            <a:ext cx="254585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ата 4"/>
          <p:cNvSpPr>
            <a:spLocks noGrp="1"/>
          </p:cNvSpPr>
          <p:nvPr>
            <p:ph type="dt" sz="quarter" idx="10"/>
          </p:nvPr>
        </p:nvSpPr>
        <p:spPr>
          <a:xfrm>
            <a:off x="7234337" y="6453336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DB2C1-FF41-4B98-8D88-C5FD8DA2EE5C}" type="datetime1">
              <a:rPr lang="ru-RU">
                <a:solidFill>
                  <a:schemeClr val="accent2">
                    <a:lumMod val="75000"/>
                  </a:schemeClr>
                </a:solidFill>
              </a:rPr>
              <a:pPr/>
              <a:t>01.04.2021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57166"/>
            <a:ext cx="3515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14448904"/>
              </p:ext>
            </p:extLst>
          </p:nvPr>
        </p:nvGraphicFramePr>
        <p:xfrm>
          <a:off x="1835696" y="980728"/>
          <a:ext cx="5472608" cy="552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000232" y="142853"/>
            <a:ext cx="4857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«Оқуға құштар мектеп» жобасы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G:\DCIM\101MSDCF\DSC04851.JPG"/>
          <p:cNvPicPr/>
          <p:nvPr/>
        </p:nvPicPr>
        <p:blipFill>
          <a:blip r:embed="rId9" cstate="print">
            <a:lum bright="10000" contrast="10000"/>
          </a:blip>
          <a:srcRect l="6887" t="12518" r="12279" b="19903"/>
          <a:stretch>
            <a:fillRect/>
          </a:stretch>
        </p:blipFill>
        <p:spPr bwMode="auto">
          <a:xfrm rot="5400000">
            <a:off x="7112736" y="1968384"/>
            <a:ext cx="111121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 descr="C:\Users\Алена\Desktop\фото\фото с телефона 2015\IMG_20151016_0919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48680"/>
            <a:ext cx="1080120" cy="192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 descr="E:\развитие речи\Дим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3284984"/>
            <a:ext cx="1009349" cy="1521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3" descr="C:\Users\Алена\Desktop\фото\фото с телефона 2015\IMG_20151022_12465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2780928"/>
            <a:ext cx="1503450" cy="84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Алена\Desktop\фото\фото с телефона 2015\IMG_20151022_130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509120"/>
            <a:ext cx="1503450" cy="84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779</Words>
  <Application>Microsoft Office PowerPoint</Application>
  <PresentationFormat>Экран (4:3)</PresentationFormat>
  <Paragraphs>132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</dc:creator>
  <cp:lastModifiedBy>work</cp:lastModifiedBy>
  <cp:revision>195</cp:revision>
  <cp:lastPrinted>2016-03-10T07:14:20Z</cp:lastPrinted>
  <dcterms:created xsi:type="dcterms:W3CDTF">2013-03-13T14:47:04Z</dcterms:created>
  <dcterms:modified xsi:type="dcterms:W3CDTF">2021-04-01T02:21:23Z</dcterms:modified>
</cp:coreProperties>
</file>