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607" autoAdjust="0"/>
  </p:normalViewPr>
  <p:slideViewPr>
    <p:cSldViewPr>
      <p:cViewPr>
        <p:scale>
          <a:sx n="60" d="100"/>
          <a:sy n="60" d="100"/>
        </p:scale>
        <p:origin x="-1014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905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slideLayout" Target="../slideLayouts/slideLayout1.xml" /><Relationship Id="rId1" Type="http://schemas.openxmlformats.org/officeDocument/2006/relationships/audio" Target="file:///C:/Users/comp/Desktop/Neizvesten_-_Dlya_chteniya_stihov_(iPleer.com).mp3" TargetMode="Externa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33600" y="1752600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ru-RU" sz="32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Уақытша қашықтықтан оқытылатын балалардың ата-аналарына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психологиялық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ұсыныстар</a:t>
            </a:r>
            <a:r>
              <a:rPr lang="kk-KZ" sz="32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Neizvesten_-_Dlya_chteniya_stihov_(iPleer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0400" y="457200"/>
            <a:ext cx="441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уақытты тиімді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қолданыңыз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438400"/>
            <a:ext cx="7467600" cy="4035552"/>
          </a:xfrm>
        </p:spPr>
        <p:txBody>
          <a:bodyPr/>
          <a:lstStyle/>
          <a:p>
            <a:pPr algn="ctr">
              <a:buNone/>
            </a:pP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Баланың өз бетінше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белсенді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өмір сүру кезеңдерін (үнемі оның көңілін көтерудің және шұғылдандырудың қажеті жоқ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 ұзақ уақытқа кейінге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қалдырылған ересектермен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бірлескен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істерді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қарастыру ету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қажет.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Үйде болудың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басты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идея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«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жаза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жаңа дағдыларды игеру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үшін және жаңа қызықты істермен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айналысудың көзі болып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4" name="Picture 2" descr="https://gigabaza.ru/images/58/115345/578d1bc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"/>
            <a:ext cx="1828800" cy="1800562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0">
    <p:wipe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1400" y="228600"/>
            <a:ext cx="4495800" cy="1472514"/>
          </a:xfrm>
        </p:spPr>
        <p:txBody>
          <a:bodyPr>
            <a:normAutofit/>
          </a:bodyPr>
          <a:lstStyle/>
          <a:p>
            <a:r>
              <a:rPr lang="kk-KZ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Құрметті ата-аналар!</a:t>
            </a:r>
            <a:endParaRPr lang="ru-RU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57200" y="3124200"/>
            <a:ext cx="7696200" cy="2740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k-KZ" sz="2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Қашықтықтан оқыту кезінде балаларыныздың оқуға деген құштарлығы мен қызығушылықтарын сақтау өте маңызды.</a:t>
            </a:r>
          </a:p>
          <a:p>
            <a:pPr algn="ctr">
              <a:buNone/>
            </a:pPr>
            <a:r>
              <a:rPr lang="kk-KZ" sz="2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Сондықтан сіздер үшін психологиялық ұсыныстары бар жадынама дайындадық.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https://pandia.ru/text/82/059/images/img1_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2286000" cy="22860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0">
    <p:wipe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0" y="0"/>
            <a:ext cx="4572000" cy="1143000"/>
          </a:xfrm>
        </p:spPr>
        <p:txBody>
          <a:bodyPr>
            <a:normAutofit/>
          </a:bodyPr>
          <a:lstStyle/>
          <a:p>
            <a:pPr algn="ctr"/>
            <a:r>
              <a:rPr lang="kk-KZ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Күн тәртібі</a:t>
            </a:r>
            <a:endParaRPr lang="ru-RU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3400" y="2286000"/>
            <a:ext cx="76200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Ең алдымен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өзіңіз және балаңыз үшін үйреншікті күн тәртібі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мен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ырғағын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ұйқы мен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ояну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уақыты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сабақтың басталу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уақыты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ұзақтығы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«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үзілістер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т.б.)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сақтағаныңыз дұрыс.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800" dirty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Күн тәртібінде кенеттен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болған өзгерістер баланың бейімделу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мүмкіндіктерінің айтарлықтай өзгеруіне әсер етуі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 шамадан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шиеленіс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стреске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әкелуі мүмкін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3314" name="Picture 2" descr="https://gigabaza.ru/images/58/115345/578d1bc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1828800" cy="1800562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20000">
    <p:wipe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05200" y="457200"/>
            <a:ext cx="4114800" cy="1143000"/>
          </a:xfrm>
        </p:spPr>
        <p:txBody>
          <a:bodyPr>
            <a:normAutofit/>
          </a:bodyPr>
          <a:lstStyle/>
          <a:p>
            <a:pPr algn="ctr"/>
            <a:r>
              <a:rPr lang="kk-KZ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Ресурстарды пайдаланыңыз</a:t>
            </a:r>
            <a:endParaRPr lang="ru-RU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86000"/>
            <a:ext cx="7467600" cy="4187952"/>
          </a:xfrm>
        </p:spPr>
        <p:txBody>
          <a:bodyPr/>
          <a:lstStyle/>
          <a:p>
            <a:pPr algn="ctr">
              <a:buNone/>
            </a:pP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Балаларды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қашықтықтан оқытуды ұйымдастыру бойынша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мектептен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алатын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ұсыныстарды түсінуге тырысыңыз.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kk-KZ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Тек </a:t>
            </a:r>
            <a:r>
              <a:rPr lang="ru-RU" sz="18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әкімшілігі 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8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жетекшіден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ғана алатын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ресми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ақпаратқа назар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аударыңыз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r">
              <a:buNone/>
            </a:pP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Бұл процесті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ұйымдастыруға мектепке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уақыт керек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r">
              <a:buNone/>
            </a:pPr>
            <a:endParaRPr lang="ru-RU" sz="18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18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Қазіргі уақытта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ата-аналарға 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да,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мұғалімдерге 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қашықтықтан оқуға көмектесетін  </a:t>
            </a:r>
            <a:r>
              <a:rPr lang="ru-RU" sz="18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бірқатар ресурстар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Билимленд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Күнделік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U-study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т.б.).</a:t>
            </a:r>
          </a:p>
        </p:txBody>
      </p:sp>
      <p:pic>
        <p:nvPicPr>
          <p:cNvPr id="4" name="Picture 2" descr="https://gigabaza.ru/images/58/115345/578d1bc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"/>
            <a:ext cx="1828800" cy="1800562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0">
    <p:wipe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0" y="228600"/>
            <a:ext cx="4419600" cy="1143000"/>
          </a:xfrm>
        </p:spPr>
        <p:txBody>
          <a:bodyPr>
            <a:normAutofit/>
          </a:bodyPr>
          <a:lstStyle/>
          <a:p>
            <a:pPr algn="ctr"/>
            <a:r>
              <a:rPr lang="kk-KZ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бейімделу</a:t>
            </a:r>
            <a:endParaRPr lang="ru-RU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438400"/>
            <a:ext cx="7467600" cy="40355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Баланың ата-аналары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туыстары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жатқан жағдайға сабырлы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адекватты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 сыни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көзқараспен қарауға тырысуы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kk-KZ" sz="18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8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Баланың эмоционалды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жағдайы ересек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адамның (атаанасының, туыстарының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8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жағдайына тікелей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ru-RU" sz="18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8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Сабырлы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ұстамды болыңыз,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балалардың 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вирус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т.б.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сұрақтарына жауап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беруден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қашпаңыз, бірақ пандемиялық жағдай 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оның қауіп-қатері туралы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ұзақ пікірталасқа бармаңыз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>
              <a:buNone/>
            </a:pPr>
            <a:endParaRPr lang="ru-RU" sz="18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8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Ғаламтор желілерінің «сұмдықтары» туралы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толық айтпаңыз!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s://gigabaza.ru/images/58/115345/578d1bc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"/>
            <a:ext cx="1828800" cy="1800562"/>
          </a:xfrm>
          <a:prstGeom prst="rect">
            <a:avLst/>
          </a:prstGeom>
          <a:noFill/>
        </p:spPr>
      </p:pic>
    </p:spTree>
  </p:cSld>
  <p:clrMapOvr>
    <a:masterClrMapping/>
  </p:clrMapOvr>
  <p:transition advTm="19000">
    <p:wipe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95600" y="609600"/>
            <a:ext cx="52578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ақпараттың жалпы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ағынын азайту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09800"/>
            <a:ext cx="7467600" cy="395935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Үйде болуға мәжбүр болған кезде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 сіздің балаңызға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жақын әлеуметтік ортада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(телефон,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мессенджер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байланыста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болу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өте маңызды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алайда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алынған ақпараттың жалпы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ағынын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жаңалықтар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әлеуметтік желілердегі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ақпараттар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азайту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>
              <a:buNone/>
            </a:pPr>
            <a:endParaRPr lang="ru-RU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Жақын адамдармен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қарым-қатынас кезінде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коронавирусқа және басқа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алаңдаушылық тудыратын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тақырыптарға назар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аудармауға тырысыңыз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4" name="Picture 2" descr="https://gigabaza.ru/images/58/115345/578d1bc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"/>
            <a:ext cx="1828800" cy="1800562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0">
    <p:wipe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24200" y="274638"/>
            <a:ext cx="4800600" cy="1143000"/>
          </a:xfrm>
        </p:spPr>
        <p:txBody>
          <a:bodyPr>
            <a:normAutofit/>
          </a:bodyPr>
          <a:lstStyle/>
          <a:p>
            <a:pPr algn="ctr"/>
            <a:r>
              <a:rPr lang="kk-KZ" sz="32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Өздеріңіз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kk-KZ" sz="32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оқыңыздар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600" y="2286000"/>
            <a:ext cx="7467600" cy="373075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ата-аналар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олардың кейбіреулерін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баласымен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«меңгеруге» тырысса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оқушылардың ата-аналары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туыстары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қашықтықтан оқытудың тартымдылығын арттыра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балаңызға сұрақтар қойып, пікірталасқа қатыса аласыз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содан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кейін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сабақ қызықты танымдық ойын-сабаққа айналады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ru-RU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Бала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үшін бұл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мотивацияны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жоғарылату мүмкіндігі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ата-аналар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үшін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балаларын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жақсырақ білу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 түсіну мүмкіндігі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4" name="Picture 2" descr="https://gigabaza.ru/images/58/115345/578d1bc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"/>
            <a:ext cx="1828800" cy="1800562"/>
          </a:xfrm>
          <a:prstGeom prst="rect">
            <a:avLst/>
          </a:prstGeom>
          <a:noFill/>
        </p:spPr>
      </p:pic>
    </p:spTree>
  </p:cSld>
  <p:clrMapOvr>
    <a:masterClrMapping/>
  </p:clrMapOvr>
  <p:transition advTm="20000">
    <p:wipe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0400" y="533400"/>
            <a:ext cx="44958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әлеуметтік желілерден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аулақ болыңыздар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362200"/>
            <a:ext cx="7467600" cy="4111752"/>
          </a:xfrm>
        </p:spPr>
        <p:txBody>
          <a:bodyPr/>
          <a:lstStyle/>
          <a:p>
            <a:pPr algn="ctr">
              <a:buNone/>
            </a:pP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Жақын адамдармен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сөйлесу үшін балаға «ақпараттық шу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кейде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жалған ақпарат тарататын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әлеуметтік желілерден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аулақ болуға кеңес беріңіз.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Өзіңіз бір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мессенджерді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таңдаңыз 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Telegram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WhatsApp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Viber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 маңызды әңгімені сол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жерге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ауыстыруға тырысыңыз.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Әлемдегі қазіргі өзекті жағдайды жиі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талқылайтын чаттардан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аулақ болған жөн.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4" name="Picture 2" descr="https://gigabaza.ru/images/58/115345/578d1bc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"/>
            <a:ext cx="1828800" cy="1800562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0">
    <p:wipe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19400" y="533400"/>
            <a:ext cx="52578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белсенді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өмір сүру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09800"/>
            <a:ext cx="7467600" cy="426415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Үйде отырып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бала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сыныптастарымен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достарымен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қоңыраулар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ВК,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топтық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чат)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қарым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қатынасын жалғастыра алады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Ата-аналар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виртуалды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конкурстарды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өткізу идеяларын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жағымды естеліктер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т.б.)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 басқа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жағымды белсенділікті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ұсына алады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>
              <a:buNone/>
            </a:pPr>
            <a:endParaRPr lang="ru-RU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Жасөспірімдерді өздерін қызықтыратын тақырыпта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(спорт, музыка,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фильмдер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тамақ әзірлеу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блогтарын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жүргізуді бастауды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ұсынуға болады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4" name="Picture 2" descr="https://gigabaza.ru/images/58/115345/578d1bc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"/>
            <a:ext cx="1828800" cy="1800562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0">
    <p:wipe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94</TotalTime>
  <Words>522</Words>
  <Application>Microsoft Office PowerPoint</Application>
  <PresentationFormat>Экран (4:3)</PresentationFormat>
  <Paragraphs>47</Paragraphs>
  <Slides>10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Уақытша қашықтықтан оқытылатын балалардың ата-аналарына психологиялық ұсыныстар.</vt:lpstr>
      <vt:lpstr>Құрметті ата-аналар!</vt:lpstr>
      <vt:lpstr>Күн тәртібі</vt:lpstr>
      <vt:lpstr>Ресурстарды пайдаланыңыз</vt:lpstr>
      <vt:lpstr>бейімделу</vt:lpstr>
      <vt:lpstr>ақпараттың жалпы ағынын азайту</vt:lpstr>
      <vt:lpstr>Өздеріңіз “оқыңыздар”</vt:lpstr>
      <vt:lpstr>әлеуметтік желілерден аулақ болыңыздар</vt:lpstr>
      <vt:lpstr>белсенді өмір сүру</vt:lpstr>
      <vt:lpstr>уақытты тиімді қолданыңыз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Уақытша қашықтықтан оқытылатын балалардың ата-аналарына психологиялық ұсыныстар.</dc:title>
  <dc:creator>comp</dc:creator>
  <cp:lastModifiedBy>Неизвестный пользователь</cp:lastModifiedBy>
  <cp:revision>12</cp:revision>
  <dcterms:created xsi:type="dcterms:W3CDTF">2020-03-31T13:38:20Z</dcterms:created>
  <dcterms:modified xsi:type="dcterms:W3CDTF">2020-04-01T09:37:44Z</dcterms:modified>
</cp:coreProperties>
</file>