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9" r:id="rId3"/>
    <p:sldId id="290" r:id="rId4"/>
    <p:sldId id="291" r:id="rId5"/>
    <p:sldId id="292" r:id="rId6"/>
    <p:sldId id="293" r:id="rId7"/>
    <p:sldId id="263" r:id="rId8"/>
    <p:sldId id="266" r:id="rId9"/>
    <p:sldId id="273" r:id="rId10"/>
    <p:sldId id="276" r:id="rId11"/>
    <p:sldId id="267" r:id="rId12"/>
    <p:sldId id="287" r:id="rId13"/>
    <p:sldId id="270" r:id="rId14"/>
    <p:sldId id="269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8" r:id="rId25"/>
    <p:sldId id="286" r:id="rId26"/>
    <p:sldId id="26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2584C"/>
    <a:srgbClr val="87030C"/>
    <a:srgbClr val="97F3DB"/>
    <a:srgbClr val="4BBBD5"/>
    <a:srgbClr val="361B4D"/>
    <a:srgbClr val="FF99FF"/>
    <a:srgbClr val="003366"/>
    <a:srgbClr val="5EECC7"/>
    <a:srgbClr val="F8A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7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E0EAA-7EA8-43EB-9697-B49495471681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9A098-1714-49CD-9184-62BB8DA6C4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89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737"/>
            <a:ext cx="7772400" cy="1470025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sz="6000" b="1" cap="none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84512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0033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1111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 flipH="1" flipV="1">
            <a:off x="0" y="4221088"/>
            <a:ext cx="9144000" cy="26369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2372" y="1268760"/>
            <a:ext cx="8280000" cy="532859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2" y="274638"/>
            <a:ext cx="82800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2372" y="1268760"/>
            <a:ext cx="8280000" cy="53285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lIns="108000" tIns="72000" rIns="108000" bIns="7200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3CCD0-51E2-40C9-84E2-746EFBD76791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772400" cy="2736304"/>
          </a:xfrm>
        </p:spPr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ДЕТЯМ О ВОДЕ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5445224"/>
            <a:ext cx="4104456" cy="408623"/>
          </a:xfrm>
          <a:prstGeom prst="roundRect">
            <a:avLst/>
          </a:prstGeom>
          <a:solidFill>
            <a:srgbClr val="97F3DB"/>
          </a:solidFill>
          <a:ln w="28575">
            <a:solidFill>
              <a:srgbClr val="361B4D"/>
            </a:solidFill>
            <a:prstDash val="sysDot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rgbClr val="450F2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Воспитатель: Козловская А.В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2204864"/>
            <a:ext cx="5328592" cy="259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морях и реках обитает,</a:t>
            </a:r>
            <a:b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Но часто по небу летает.</a:t>
            </a:r>
            <a:b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 как наскучит ей летать,</a:t>
            </a:r>
            <a:b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землю падает опять.</a:t>
            </a:r>
            <a:endParaRPr lang="ru-RU" sz="2800" b="1" cap="all" dirty="0">
              <a:ln w="19050" cmpd="sng">
                <a:solidFill>
                  <a:srgbClr val="003366"/>
                </a:solidFill>
                <a:prstDash val="solid"/>
              </a:ln>
              <a:solidFill>
                <a:srgbClr val="F2584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102861" y="265584"/>
            <a:ext cx="32832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cs typeface="Arial" pitchFamily="34" charset="0"/>
              </a:rPr>
              <a:t>Мичуринский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cs typeface="Arial" pitchFamily="34" charset="0"/>
              </a:rPr>
              <a:t> ясли-сад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агруженное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556792"/>
            <a:ext cx="2552700" cy="179070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ages (4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725144"/>
            <a:ext cx="2736304" cy="1824202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загруженное (2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221088"/>
            <a:ext cx="2466975" cy="1857375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загруженное (2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149080"/>
            <a:ext cx="2466975" cy="1847850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загруженное (2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2132856"/>
            <a:ext cx="2619375" cy="1743075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images (7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1556792"/>
            <a:ext cx="2466975" cy="184785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23528" y="260648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Этот всё вода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971600" y="3501008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ТУМАН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899592" y="6093296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СНЕГ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3635896" y="4077072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ОБЛАКА И ТУЧИ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6228184" y="3573016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ДОЖДЬ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6372200" y="6165304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ГРАД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3563888" y="1556792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ИНЕЙ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67544" y="195981"/>
            <a:ext cx="7920880" cy="919401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Сказка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«Волшебная капелька»</a:t>
            </a:r>
          </a:p>
        </p:txBody>
      </p:sp>
      <p:pic>
        <p:nvPicPr>
          <p:cNvPr id="1027" name="Picture 3" descr="C:\Users\пк\Desktop\IMG-20210212-WA0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646640" cy="49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2372" y="239991"/>
            <a:ext cx="8280000" cy="919401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Подвижная игра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«Солнышко и дождик»</a:t>
            </a:r>
          </a:p>
        </p:txBody>
      </p:sp>
      <p:pic>
        <p:nvPicPr>
          <p:cNvPr id="7170" name="Picture 2" descr="C:\Users\пк\Desktop\IMG-20210217-WA0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40768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к\Desktop\IMG-20210217-WA01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493204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960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Аппликация  «Дождик, дождик, кап, кап, кап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…»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0" y="1124744"/>
            <a:ext cx="3312165" cy="254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пк\Desktop\IMG_20210217_093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3735086" cy="257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459" y="2996952"/>
            <a:ext cx="4809456" cy="360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528" y="188640"/>
            <a:ext cx="8496944" cy="1123712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Эксперименты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«Холодная и теплая вода»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84784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2372" y="342147"/>
            <a:ext cx="8280000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«Тонет не тонет»</a:t>
            </a:r>
          </a:p>
        </p:txBody>
      </p:sp>
      <p:pic>
        <p:nvPicPr>
          <p:cNvPr id="3074" name="Picture 2" descr="C:\Users\пк\Desktop\IMG_20210216_155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538248"/>
            <a:ext cx="4824536" cy="433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448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80000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«Окраска воды»</a:t>
            </a:r>
          </a:p>
        </p:txBody>
      </p:sp>
      <p:pic>
        <p:nvPicPr>
          <p:cNvPr id="1026" name="Picture 2" descr="C:\Users\пк\Desktop\IMG_20210215_1613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48245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27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2372" y="342147"/>
            <a:ext cx="8280000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«Кораблик»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268413"/>
            <a:ext cx="5544616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84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2372" y="342146"/>
            <a:ext cx="8280000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«Текучесть воды»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268413"/>
            <a:ext cx="5400600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966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2372" y="342146"/>
            <a:ext cx="8280000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«окраска снега»</a:t>
            </a:r>
          </a:p>
        </p:txBody>
      </p:sp>
      <p:pic>
        <p:nvPicPr>
          <p:cNvPr id="2050" name="Picture 2" descr="C:\Users\пк\Desktop\IMG_20210215_162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413"/>
            <a:ext cx="5544615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49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708920"/>
            <a:ext cx="8346836" cy="3888432"/>
          </a:xfrm>
        </p:spPr>
        <p:txBody>
          <a:bodyPr/>
          <a:lstStyle/>
          <a:p>
            <a:r>
              <a:rPr lang="ru-RU" b="1" i="1" dirty="0" smtClean="0"/>
              <a:t>Тип</a:t>
            </a:r>
            <a:r>
              <a:rPr lang="ru-RU" b="1" i="1" dirty="0"/>
              <a:t> проекта</a:t>
            </a:r>
            <a:r>
              <a:rPr lang="ru-RU" dirty="0"/>
              <a:t>: познавательно-поисковый.</a:t>
            </a:r>
          </a:p>
          <a:p>
            <a:r>
              <a:rPr lang="ru-RU" b="1" i="1" dirty="0"/>
              <a:t>Срок реализации </a:t>
            </a:r>
            <a:r>
              <a:rPr lang="ru-RU" dirty="0"/>
              <a:t>– 1 недели.</a:t>
            </a:r>
          </a:p>
          <a:p>
            <a:r>
              <a:rPr lang="ru-RU" b="1" i="1" dirty="0"/>
              <a:t>Участники</a:t>
            </a:r>
            <a:r>
              <a:rPr lang="ru-RU" dirty="0"/>
              <a:t>: воспитатель, дети, родители.</a:t>
            </a:r>
          </a:p>
          <a:p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151854"/>
            <a:ext cx="8712968" cy="2281476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Краткосрочный проект в  младшей группе 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«Волшебница вода»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8801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2372" y="410249"/>
            <a:ext cx="8280000" cy="578882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Уход за комнатными растениями</a:t>
            </a:r>
            <a:endPara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C:\Users\пк\Desktop\IMG_20210216_1634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62" y="1412776"/>
            <a:ext cx="4166421" cy="330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к\Desktop\IMG_20210216_163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432048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278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68268"/>
            <a:ext cx="8136904" cy="578882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Рисование «Дождик»</a:t>
            </a:r>
            <a:endPara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Users\пк\Desktop\IMG_20210209_110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4" y="1212270"/>
            <a:ext cx="2995127" cy="28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к\Desktop\IMG_20210209_1102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1196753"/>
            <a:ext cx="309634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пк\Desktop\IMG_20210209_1116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4984"/>
            <a:ext cx="4764021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524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2372" y="171887"/>
            <a:ext cx="8280000" cy="1055608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Игры-забавы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«Пускание мыльных пузырей»</a:t>
            </a:r>
            <a:endPara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C:\Users\пк\Desktop\IMG-20210217-WA01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679331" cy="50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201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2372" y="410250"/>
            <a:ext cx="8280000" cy="578882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Работа с родителями</a:t>
            </a:r>
          </a:p>
        </p:txBody>
      </p:sp>
      <p:pic>
        <p:nvPicPr>
          <p:cNvPr id="8194" name="Picture 2" descr="C:\Users\пк\Desktop\IMG_20210216_1653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816424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к\Desktop\IMG_20210216_1646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24744"/>
            <a:ext cx="464028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187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99"/>
                </a:solidFill>
              </a:rPr>
              <a:t>Коллаж</a:t>
            </a:r>
            <a:endParaRPr lang="ru-RU" dirty="0"/>
          </a:p>
        </p:txBody>
      </p:sp>
      <p:pic>
        <p:nvPicPr>
          <p:cNvPr id="10242" name="Picture 2" descr="C:\Users\пк\Downloads\IMG_20210217_100139_resized_20210225_0212545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996927" cy="548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к\Desktop\IMG_20210217_1005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960440" cy="555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147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Коллаж</a:t>
            </a:r>
            <a:endParaRPr lang="ru-RU" sz="4800" b="1" dirty="0">
              <a:solidFill>
                <a:srgbClr val="000099"/>
              </a:solidFill>
            </a:endParaRPr>
          </a:p>
        </p:txBody>
      </p:sp>
      <p:pic>
        <p:nvPicPr>
          <p:cNvPr id="9219" name="Picture 3" descr="C:\Users\пк\Downloads\IMG_20210217_100055_resized_20210225_0213308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39383"/>
            <a:ext cx="4219947" cy="534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пк\Downloads\IMG_20210217_100254_resized_20210225_02131511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091"/>
            <a:ext cx="3960440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168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p.vk.me/c624222/v624222107/2e14b/-V1JKLY4n20.jpg"/>
          <p:cNvPicPr>
            <a:picLocks noChangeAspect="1" noChangeArrowheads="1"/>
          </p:cNvPicPr>
          <p:nvPr/>
        </p:nvPicPr>
        <p:blipFill>
          <a:blip r:embed="rId2" cstate="print"/>
          <a:srcRect b="44"/>
          <a:stretch>
            <a:fillRect/>
          </a:stretch>
        </p:blipFill>
        <p:spPr bwMode="auto">
          <a:xfrm>
            <a:off x="755576" y="1052736"/>
            <a:ext cx="7704856" cy="4248472"/>
          </a:xfrm>
          <a:prstGeom prst="roundRect">
            <a:avLst/>
          </a:prstGeom>
          <a:noFill/>
          <a:ln w="57150">
            <a:solidFill>
              <a:srgbClr val="F2584C"/>
            </a:solidFill>
            <a:prstDash val="sysDot"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115616" y="5373216"/>
            <a:ext cx="73448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Воду нужно уважать —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Это должен каждый знать!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Совершенно не секрет —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Без воды нам жизни нет!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Ни умыться, ни напиться,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 не сможем насладиться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Ни природой, ни пейзажем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Без воды угаснет каждый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Любите и берегите воду!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Мир вокруг нас удивителен и разнообразен. Ежедневно дети получают новые представления о живой и неживой природе, их взаимосвязях. Задача взрослых – расширять кругозор детей, развивать их познавательную активность. Но им еще нужно помогать в этом, так как дети не могут заметить во всем разнообразии самого главного, не могут найти точный ответ на заданный вопрос, не могут делать простейшие выводы.</a:t>
            </a:r>
          </a:p>
          <a:p>
            <a:r>
              <a:rPr lang="ru-RU" dirty="0"/>
              <a:t>Сколько удовольствия приносят детям игры с водой! Первые представления о воде складываются в младшем дошкольном возрасте: вода течет из крана, в весеннем ручейке, ее можно разлить. Дошкольники – это прирожденные исследователи. И тому подтверждение – их любознательность, постоянное стремление к эксперименту, желание самостоятельно находить решение в проблемной ситуации. С целью формирования знаний детей о важности воды, был разработан проект «Волшебница вода» для детей младшего дошкольного возраста.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2372" y="342146"/>
            <a:ext cx="8280000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Актуальность проекта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757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Дети мало знают о свойствах воды, зачем  и кому нужна вода. Дети недостаточно берегут воду. Во время мытья рук расходуют лишнюю воду, часто не закрывают кран.  У детей отсутствуют представления о значении воды в жизни человека, об основных источниках загрязнения воды, его последствиях, мероприятиях по предотвращению загрязнения воды. 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2372" y="342146"/>
            <a:ext cx="8280000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Проблема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4795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372" y="1268760"/>
            <a:ext cx="8280000" cy="1512168"/>
          </a:xfrm>
        </p:spPr>
        <p:txBody>
          <a:bodyPr/>
          <a:lstStyle/>
          <a:p>
            <a:r>
              <a:rPr lang="ru-RU" dirty="0"/>
              <a:t>Ознакомление младших дошкольников со свойствами воды и со значением воды в жизни живых существ и человека.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2372" y="342146"/>
            <a:ext cx="8280000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Цель проекта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67544" y="3212976"/>
            <a:ext cx="8280000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Задачи проекта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 rot="10800000" flipV="1">
            <a:off x="391497" y="4149080"/>
            <a:ext cx="8280000" cy="248270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lIns="108000" tIns="72000" rIns="108000" bIns="7200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Дать детям понять, что </a:t>
            </a:r>
            <a:r>
              <a:rPr lang="ru-RU" b="1" dirty="0"/>
              <a:t>в</a:t>
            </a:r>
            <a:r>
              <a:rPr lang="ru-RU" dirty="0"/>
              <a:t>ода – это источник жизни, и все живое на земле пьет водичку.</a:t>
            </a:r>
          </a:p>
          <a:p>
            <a:r>
              <a:rPr lang="ru-RU" dirty="0" smtClean="0"/>
              <a:t> </a:t>
            </a:r>
            <a:r>
              <a:rPr lang="ru-RU" dirty="0"/>
              <a:t>Познакомить детей со свойствами воды (прозрачная, без запаха, льется, в ней растворяются некоторые вещества, другие вещества ее окрашивают, </a:t>
            </a:r>
            <a:r>
              <a:rPr lang="ru-RU" b="1" dirty="0"/>
              <a:t>вода</a:t>
            </a:r>
            <a:r>
              <a:rPr lang="ru-RU" dirty="0"/>
              <a:t> может быть горячая и холодная)</a:t>
            </a:r>
          </a:p>
          <a:p>
            <a:r>
              <a:rPr lang="ru-RU" dirty="0" smtClean="0"/>
              <a:t> </a:t>
            </a:r>
            <a:r>
              <a:rPr lang="ru-RU" dirty="0"/>
              <a:t>Развивать эстетическое восприятие воды в природе </a:t>
            </a:r>
            <a:r>
              <a:rPr lang="ru-RU" i="1" dirty="0"/>
              <a:t>(красоты озер, рек)</a:t>
            </a:r>
            <a:r>
              <a:rPr lang="ru-RU" dirty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Воспитывать бережное отношение к воде.</a:t>
            </a:r>
          </a:p>
        </p:txBody>
      </p:sp>
    </p:spTree>
    <p:extLst>
      <p:ext uri="{BB962C8B-B14F-4D97-AF65-F5344CB8AC3E}">
        <p14:creationId xmlns:p14="http://schemas.microsoft.com/office/powerpoint/2010/main" val="1160925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372" y="1844824"/>
            <a:ext cx="8280000" cy="280831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Повышение </a:t>
            </a:r>
            <a:r>
              <a:rPr lang="ru-RU" dirty="0"/>
              <a:t>уровня знаний детей о роли воды для окружающего мира. Дети станут бережнее относиться к воде, которая льётся из крана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2372" y="35680"/>
            <a:ext cx="8280000" cy="1328023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Ожидаемые результаты по проекту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550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5536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Круговорот воды в природе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4" descr="http://skachatkartinki.ru/img/picture/Aug/22/b8fadaab984577d783067781620012b7/2.jpg"/>
          <p:cNvPicPr>
            <a:picLocks noChangeAspect="1" noChangeArrowheads="1"/>
          </p:cNvPicPr>
          <p:nvPr/>
        </p:nvPicPr>
        <p:blipFill>
          <a:blip r:embed="rId2" cstate="print"/>
          <a:srcRect b="43"/>
          <a:stretch>
            <a:fillRect/>
          </a:stretch>
        </p:blipFill>
        <p:spPr bwMode="auto">
          <a:xfrm>
            <a:off x="323528" y="1196752"/>
            <a:ext cx="8644988" cy="532859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260648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Какой бывает вода?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536" y="6021288"/>
            <a:ext cx="2520280" cy="491654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ТВЁРДАЯ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75856" y="5517232"/>
            <a:ext cx="2727920" cy="500038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ЖИДКАЯ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300192" y="6021288"/>
            <a:ext cx="2520280" cy="504056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ГАЗООБРАЗНАЯ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Лед Три состояния вещества Вода Водяной пар "/>
          <p:cNvPicPr>
            <a:picLocks noChangeAspect="1" noChangeArrowheads="1"/>
          </p:cNvPicPr>
          <p:nvPr/>
        </p:nvPicPr>
        <p:blipFill>
          <a:blip r:embed="rId2" cstate="print"/>
          <a:srcRect b="14"/>
          <a:stretch>
            <a:fillRect/>
          </a:stretch>
        </p:blipFill>
        <p:spPr bwMode="auto">
          <a:xfrm>
            <a:off x="755576" y="1412776"/>
            <a:ext cx="7752184" cy="3536461"/>
          </a:xfrm>
          <a:prstGeom prst="rect">
            <a:avLst/>
          </a:prstGeom>
          <a:noFill/>
          <a:ln w="57150">
            <a:solidFill>
              <a:srgbClr val="87030C"/>
            </a:solidFill>
            <a:prstDash val="sysDot"/>
          </a:ln>
        </p:spPr>
      </p:pic>
      <p:sp>
        <p:nvSpPr>
          <p:cNvPr id="11" name="Стрелка вверх 10"/>
          <p:cNvSpPr/>
          <p:nvPr/>
        </p:nvSpPr>
        <p:spPr>
          <a:xfrm>
            <a:off x="1547664" y="5085184"/>
            <a:ext cx="288032" cy="72008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7380312" y="5085184"/>
            <a:ext cx="288032" cy="72008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4572000" y="4797152"/>
            <a:ext cx="279648" cy="49567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ages (4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005064"/>
            <a:ext cx="2536152" cy="2639938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загруженное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268760"/>
            <a:ext cx="3269000" cy="223599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260648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Кому нужна вода?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483768" y="4437112"/>
            <a:ext cx="3888432" cy="2088232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Вода нужна всем и человеку ,и животным, и птицам, и рыбам, и растениям, без неё они погибнут</a:t>
            </a:r>
          </a:p>
        </p:txBody>
      </p:sp>
      <p:pic>
        <p:nvPicPr>
          <p:cNvPr id="7" name="Рисунок 6" descr="images (4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340768"/>
            <a:ext cx="3149150" cy="2304256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7650" name="Picture 2" descr="C:\Users\Наталья\Downloads\ДААААА\фото ВОДА\IMG_20160219_1127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65038"/>
            <a:ext cx="2156434" cy="2875246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images (4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2060848"/>
            <a:ext cx="3070017" cy="2232248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</TotalTime>
  <Words>338</Words>
  <Application>Microsoft Office PowerPoint</Application>
  <PresentationFormat>Экран (4:3)</PresentationFormat>
  <Paragraphs>58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</vt:lpstr>
      <vt:lpstr>Times New Roman</vt:lpstr>
      <vt:lpstr>Тема Office</vt:lpstr>
      <vt:lpstr>ДЕТЯМ О ВОДЕ</vt:lpstr>
      <vt:lpstr>Презентация PowerPoint</vt:lpstr>
      <vt:lpstr>Актуальность проекта</vt:lpstr>
      <vt:lpstr>Проблема</vt:lpstr>
      <vt:lpstr>Цель проекта</vt:lpstr>
      <vt:lpstr>Ожидаемые результаты по проекту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Подвижная игра  «Солнышко и дождик»</vt:lpstr>
      <vt:lpstr>Презентация PowerPoint</vt:lpstr>
      <vt:lpstr>Презентация PowerPoint</vt:lpstr>
      <vt:lpstr>«Тонет не тонет»</vt:lpstr>
      <vt:lpstr>«Окраска воды»</vt:lpstr>
      <vt:lpstr>«Кораблик»</vt:lpstr>
      <vt:lpstr>«Текучесть воды»</vt:lpstr>
      <vt:lpstr>«окраска снега»</vt:lpstr>
      <vt:lpstr>Уход за комнатными растениями</vt:lpstr>
      <vt:lpstr>Рисование «Дождик»</vt:lpstr>
      <vt:lpstr>Игры-забавы  «Пускание мыльных пузырей»</vt:lpstr>
      <vt:lpstr>Работа с родителями</vt:lpstr>
      <vt:lpstr>Коллаж</vt:lpstr>
      <vt:lpstr>Коллаж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асер</cp:lastModifiedBy>
  <cp:revision>89</cp:revision>
  <dcterms:created xsi:type="dcterms:W3CDTF">2014-07-31T14:00:58Z</dcterms:created>
  <dcterms:modified xsi:type="dcterms:W3CDTF">2021-03-11T05:07:01Z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2225154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