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2" r:id="rId2"/>
    <p:sldId id="263" r:id="rId3"/>
    <p:sldId id="282" r:id="rId4"/>
    <p:sldId id="281" r:id="rId5"/>
    <p:sldId id="264" r:id="rId6"/>
    <p:sldId id="265" r:id="rId7"/>
    <p:sldId id="266" r:id="rId8"/>
    <p:sldId id="269" r:id="rId9"/>
    <p:sldId id="271" r:id="rId10"/>
    <p:sldId id="267" r:id="rId11"/>
    <p:sldId id="273" r:id="rId12"/>
    <p:sldId id="270" r:id="rId13"/>
    <p:sldId id="261" r:id="rId14"/>
    <p:sldId id="287" r:id="rId15"/>
    <p:sldId id="272" r:id="rId16"/>
    <p:sldId id="256" r:id="rId17"/>
    <p:sldId id="260" r:id="rId18"/>
    <p:sldId id="258" r:id="rId19"/>
    <p:sldId id="286" r:id="rId20"/>
    <p:sldId id="288" r:id="rId21"/>
    <p:sldId id="259" r:id="rId22"/>
    <p:sldId id="274" r:id="rId23"/>
    <p:sldId id="275" r:id="rId24"/>
    <p:sldId id="277" r:id="rId25"/>
    <p:sldId id="284" r:id="rId26"/>
    <p:sldId id="278" r:id="rId27"/>
    <p:sldId id="283" r:id="rId28"/>
    <p:sldId id="279" r:id="rId29"/>
    <p:sldId id="285" r:id="rId30"/>
    <p:sldId id="268" r:id="rId31"/>
    <p:sldId id="28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7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35608" y="1916832"/>
            <a:ext cx="7240848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МКҚК «Мичурин </a:t>
            </a:r>
            <a:r>
              <a:rPr lang="kk-KZ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сәбилер </a:t>
            </a:r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балабақшасы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Тәрбиеші: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Сарсенова Асемгуль Темиртасовна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Жоба тақырыбы: «Ауылым туған жерім!»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k-KZ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 ардагерлері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7416824" cy="507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5453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 </a:t>
            </a:r>
            <a:br>
              <a:rPr lang="kk-KZ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600200"/>
            <a:ext cx="7632848" cy="45259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Тақырыбы: Менің көшем</a:t>
            </a:r>
          </a:p>
          <a:p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Мақсаты: шығармашылықпен жұмыс жасауға, пішіндерді қыйып қағаз бетіне орналастыруға үйрету. Қайшымен жұмыс жасау ережесін сақтап, бірігіп жұмыс жасауды үйрету.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3066332" y="611199"/>
            <a:ext cx="31061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Жапсыу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9891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96752"/>
            <a:ext cx="7920880" cy="542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375054" y="116632"/>
            <a:ext cx="43938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Мен</a:t>
            </a:r>
            <a:r>
              <a:rPr lang="kk-KZ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ің көшем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593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191554">
            <a:off x="972611" y="1979996"/>
            <a:ext cx="3654198" cy="266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03648" y="332656"/>
            <a:ext cx="75767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Мичурин сәбилер бақшасы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04877">
            <a:off x="5447047" y="1627737"/>
            <a:ext cx="3528392" cy="226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13256">
            <a:off x="1442235" y="4473865"/>
            <a:ext cx="2832315" cy="212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20278">
            <a:off x="5982966" y="3918689"/>
            <a:ext cx="2736304" cy="220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18612">
            <a:off x="3711077" y="2885208"/>
            <a:ext cx="2599282" cy="346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11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795533">
            <a:off x="1413207" y="623331"/>
            <a:ext cx="3477946" cy="297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93989">
            <a:off x="2128937" y="3076654"/>
            <a:ext cx="3230944" cy="320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86735">
            <a:off x="4987284" y="406708"/>
            <a:ext cx="3513330" cy="308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95023">
            <a:off x="5355779" y="3376740"/>
            <a:ext cx="326736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300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48072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k-KZ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Макет “Менің ауылымның ғимараттары”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12776"/>
            <a:ext cx="42244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196752"/>
            <a:ext cx="3408379" cy="255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077072"/>
            <a:ext cx="3550612" cy="255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077072"/>
            <a:ext cx="2987377" cy="244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24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44824"/>
            <a:ext cx="6912768" cy="458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483769" y="476672"/>
            <a:ext cx="42484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Емхана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0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7.40741E-7 L -0.23403 0.13195 L -0.21893 -7.40741E-7 L -0.20296 0.13195 L -0.18698 -7.40741E-7 L -0.17205 0.13195 L -0.15608 -7.40741E-7 L -0.14098 0.13195 L -0.125 -7.40741E-7 L -0.10903 0.13195 L -0.09393 -7.40741E-7 L -0.07796 0.13195 L -0.06303 -7.40741E-7 L -0.04705 0.13195 L -0.03108 -7.40741E-7 L -0.01598 0.13195 L 4.72222E-6 -7.40741E-7 " pathEditMode="relative" rAng="0" ptsTypes="FFFFFFFFFFFF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332656"/>
            <a:ext cx="41764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Мектеп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625123" y="1447800"/>
            <a:ext cx="711930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3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331640" y="1400002"/>
            <a:ext cx="741682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046212" y="476672"/>
            <a:ext cx="62702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 дүкендері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9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“Балдаурен” балалардың демалыс орталығы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608" y="1417638"/>
            <a:ext cx="5072590" cy="331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85040"/>
            <a:ext cx="3743969" cy="275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406"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kk-KZ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Мақсаты:  Балаларды өз ауылының мәдениетін,тарихын, даңқы шыққан қаһармандарын білуге шақыру , Бойларына мейірімділік, достық , бауырмалдық сезімдерін дарыту . </a:t>
            </a:r>
            <a:r>
              <a:rPr lang="kk-KZ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2062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 fontScale="90000"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Жүйке ауруының емханасы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980728"/>
            <a:ext cx="2222562" cy="296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40768"/>
            <a:ext cx="2448272" cy="354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789040"/>
            <a:ext cx="23042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780928"/>
            <a:ext cx="2376264" cy="31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6079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691680" y="1447800"/>
            <a:ext cx="691276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619672" y="332656"/>
            <a:ext cx="64766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Ауыл шаруашылығы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16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844824"/>
            <a:ext cx="7498080" cy="440357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Тақырыбы: Менің үйім</a:t>
            </a:r>
          </a:p>
          <a:p>
            <a:pPr>
              <a:buNone/>
            </a:pP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Мақсаты: Ермексазбен жұмыс жасау дағдыларын,шығармашылығын арттыру.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31674" y="332656"/>
            <a:ext cx="30806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Мүсіндеу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5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15354" y="1447800"/>
            <a:ext cx="653884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564666" y="475010"/>
            <a:ext cx="41040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Менің үйім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376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512" y="1340768"/>
            <a:ext cx="439248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Ата-аналармен жұмыс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9647" y="1052736"/>
            <a:ext cx="352839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789040"/>
            <a:ext cx="403244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28504">
            <a:off x="5537206" y="2971524"/>
            <a:ext cx="2895515" cy="315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23719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929331">
            <a:off x="5988028" y="1039906"/>
            <a:ext cx="2321570" cy="298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86549">
            <a:off x="2203984" y="1156433"/>
            <a:ext cx="2749672" cy="224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212976"/>
            <a:ext cx="3528392" cy="28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12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2" y="858416"/>
            <a:ext cx="3168352" cy="233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6491" y="836712"/>
            <a:ext cx="36004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053859">
            <a:off x="5578672" y="2881054"/>
            <a:ext cx="2543248" cy="380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62834">
            <a:off x="1883692" y="3225360"/>
            <a:ext cx="2587536" cy="281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9578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Коллаж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“Менің отбасым”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786549">
            <a:off x="1272518" y="1592833"/>
            <a:ext cx="2416820" cy="224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18806">
            <a:off x="3940744" y="1508128"/>
            <a:ext cx="2391993" cy="233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66494">
            <a:off x="6532861" y="1625889"/>
            <a:ext cx="2200587" cy="175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15598">
            <a:off x="1506847" y="4123056"/>
            <a:ext cx="3716039" cy="216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60322">
            <a:off x="5631237" y="3750866"/>
            <a:ext cx="2818110" cy="194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11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sz="4800" dirty="0" smtClean="0">
                <a:latin typeface="Times New Roman" pitchFamily="18" charset="0"/>
                <a:cs typeface="Times New Roman" pitchFamily="18" charset="0"/>
              </a:rPr>
              <a:t>Құрастыру</a:t>
            </a:r>
            <a:r>
              <a:rPr lang="kk-KZ" dirty="0" smtClean="0"/>
              <a:t> 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923934">
            <a:off x="1582385" y="1434529"/>
            <a:ext cx="2713407" cy="283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077072"/>
            <a:ext cx="35790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35275">
            <a:off x="5594789" y="1755732"/>
            <a:ext cx="268389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1870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192004">
            <a:off x="1760625" y="331505"/>
            <a:ext cx="3447626" cy="258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5899" y="188640"/>
            <a:ext cx="2318142" cy="309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16220">
            <a:off x="1290057" y="3543803"/>
            <a:ext cx="2689561" cy="267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48528">
            <a:off x="4191277" y="2746388"/>
            <a:ext cx="2808312" cy="37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23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332656"/>
            <a:ext cx="8424936" cy="2946219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Мичурин ауылы Ертіс өзенінің жағалауында</a:t>
            </a:r>
          </a:p>
          <a:p>
            <a:pPr>
              <a:buNone/>
            </a:pP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орналасқан. </a:t>
            </a:r>
          </a:p>
          <a:p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3839211" cy="231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00808"/>
            <a:ext cx="3456384" cy="183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005064"/>
            <a:ext cx="4565867" cy="244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63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Жобаны жасай отырып, ауылдың тарихын зерттеп,ауыл тұрғындарымен таныстық. Көп жылғы еңбектерін бағалап,балаларды өз ауылының құндылықтарын,тарихын сақтап әрікарай зерттеуге үйретуді жалғастырамын.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9269" y="260648"/>
            <a:ext cx="43889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Қорытынды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2075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5" y="404664"/>
            <a:ext cx="792088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Назарларыңызға рахмет!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276872"/>
            <a:ext cx="597666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92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7355160" cy="86409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Ертіс өзенінен егін егістік жерлерге су өткізіп, канал жүргізілуде.</a:t>
            </a: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420888"/>
            <a:ext cx="3394472" cy="26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716016" y="2132856"/>
            <a:ext cx="4032448" cy="208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365104"/>
            <a:ext cx="4392488" cy="22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719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91877"/>
            <a:ext cx="7200800" cy="528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625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19672" y="1235193"/>
            <a:ext cx="6765503" cy="507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7203"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36712"/>
            <a:ext cx="727280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438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04088"/>
            <a:ext cx="7427168" cy="178880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kk-K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</a:t>
            </a:r>
            <a:r>
              <a:rPr lang="kk-KZ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Сурет </a:t>
            </a:r>
            <a:br>
              <a:rPr lang="kk-KZ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Тақырыбы:  “Біздің ауыл”</a:t>
            </a:r>
            <a:br>
              <a:rPr lang="kk-KZ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Мақсаты: Балалардың шығармашылық қаблеттерін арттыру,сурет салуға қызығушылығын ояту.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4005064"/>
            <a:ext cx="7488832" cy="2016224"/>
          </a:xfrm>
        </p:spPr>
        <p:txBody>
          <a:bodyPr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endParaRPr lang="kk-KZ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Балалармен шығармашылық жұмыс. Өз ауылындағы үйлердің  суретін салды.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5781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00808"/>
            <a:ext cx="38884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861048"/>
            <a:ext cx="2952328" cy="193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861048"/>
            <a:ext cx="30243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1556792"/>
            <a:ext cx="352839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646633" y="260648"/>
            <a:ext cx="38507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Біздің ауыл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509120"/>
            <a:ext cx="2880319" cy="208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875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8|1.5|0.9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3.7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5|1|13.4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9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4|4.1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1|1.3|1.3|1.2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1.3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2|7.7|4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4|1|1|0.8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9.3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5|12.9|3.7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Другая 1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305</TotalTime>
  <Words>134</Words>
  <Application>Microsoft Office PowerPoint</Application>
  <PresentationFormat>Экран (4:3)</PresentationFormat>
  <Paragraphs>35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Corbel</vt:lpstr>
      <vt:lpstr>Gill Sans MT</vt:lpstr>
      <vt:lpstr>Times New Roman</vt:lpstr>
      <vt:lpstr>Verdana</vt:lpstr>
      <vt:lpstr>Wingdings 2</vt:lpstr>
      <vt:lpstr>Солнцестояние</vt:lpstr>
      <vt:lpstr>        </vt:lpstr>
      <vt:lpstr>Презентация PowerPoint</vt:lpstr>
      <vt:lpstr>Презентация PowerPoint</vt:lpstr>
      <vt:lpstr>        Ертіс өзенінен егін егістік жерлерге су өткізіп, канал жүргізілуде.        </vt:lpstr>
      <vt:lpstr>Презентация PowerPoint</vt:lpstr>
      <vt:lpstr>Презентация PowerPoint</vt:lpstr>
      <vt:lpstr>Презентация PowerPoint</vt:lpstr>
      <vt:lpstr>                           Сурет   Тақырыбы:  “Біздің ауыл” Мақсаты: Балалардың шығармашылық қаблеттерін арттыру,сурет салуға қызығушылығын ояту.</vt:lpstr>
      <vt:lpstr>Презентация PowerPoint</vt:lpstr>
      <vt:lpstr>Ауыл ардагерлері</vt:lpstr>
      <vt:lpstr>  </vt:lpstr>
      <vt:lpstr>Презентация PowerPoint</vt:lpstr>
      <vt:lpstr>Презентация PowerPoint</vt:lpstr>
      <vt:lpstr>Презентация PowerPoint</vt:lpstr>
      <vt:lpstr>Макет “Менің ауылымның ғимараттары”</vt:lpstr>
      <vt:lpstr>Презентация PowerPoint</vt:lpstr>
      <vt:lpstr>Презентация PowerPoint</vt:lpstr>
      <vt:lpstr>Презентация PowerPoint</vt:lpstr>
      <vt:lpstr>“Балдаурен” балалардың демалыс орталығы</vt:lpstr>
      <vt:lpstr>Жүйке ауруының емханасы</vt:lpstr>
      <vt:lpstr>Презентация PowerPoint</vt:lpstr>
      <vt:lpstr>Презентация PowerPoint</vt:lpstr>
      <vt:lpstr>Презентация PowerPoint</vt:lpstr>
      <vt:lpstr>Ата-аналармен жұмыс</vt:lpstr>
      <vt:lpstr>Презентация PowerPoint</vt:lpstr>
      <vt:lpstr>Презентация PowerPoint</vt:lpstr>
      <vt:lpstr>Коллаж “Менің отбасым”</vt:lpstr>
      <vt:lpstr>Құрастыру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асер</cp:lastModifiedBy>
  <cp:revision>42</cp:revision>
  <dcterms:modified xsi:type="dcterms:W3CDTF">2021-03-09T14:15:58Z</dcterms:modified>
</cp:coreProperties>
</file>