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8" r:id="rId3"/>
    <p:sldId id="262" r:id="rId4"/>
    <p:sldId id="260" r:id="rId5"/>
    <p:sldId id="261" r:id="rId6"/>
    <p:sldId id="257" r:id="rId7"/>
    <p:sldId id="259" r:id="rId8"/>
    <p:sldId id="268" r:id="rId9"/>
    <p:sldId id="263" r:id="rId10"/>
    <p:sldId id="267" r:id="rId11"/>
    <p:sldId id="266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10/27/2020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851648" cy="1828800"/>
          </a:xfrm>
        </p:spPr>
        <p:txBody>
          <a:bodyPr/>
          <a:lstStyle/>
          <a:p>
            <a:pPr algn="ctr"/>
            <a:r>
              <a:rPr lang="ru-RU" dirty="0" err="1" smtClean="0"/>
              <a:t>Кибербуллинг</a:t>
            </a:r>
            <a:r>
              <a:rPr lang="ru-RU" dirty="0" smtClean="0"/>
              <a:t> – </a:t>
            </a:r>
            <a:br>
              <a:rPr lang="ru-RU" dirty="0" smtClean="0"/>
            </a:br>
            <a:r>
              <a:rPr lang="ru-RU" dirty="0" smtClean="0"/>
              <a:t>травля в интернете</a:t>
            </a:r>
            <a:endParaRPr lang="ru-RU" dirty="0"/>
          </a:p>
        </p:txBody>
      </p:sp>
      <p:pic>
        <p:nvPicPr>
          <p:cNvPr id="22531" name="Picture 3" descr="C:\Users\User\Desktop\87oh35b2ulgkwcgok4k4s8k4k4c8g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000372"/>
            <a:ext cx="5929354" cy="3299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7150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500" dirty="0" err="1" smtClean="0"/>
              <a:t>Хейтер</a:t>
            </a:r>
            <a:r>
              <a:rPr lang="ru-RU" sz="3500" dirty="0" smtClean="0"/>
              <a:t> – от английского слова</a:t>
            </a:r>
            <a:r>
              <a:rPr lang="en-US" sz="3500" dirty="0" smtClean="0"/>
              <a:t> hater</a:t>
            </a:r>
            <a:r>
              <a:rPr lang="ru-RU" sz="3500" dirty="0" smtClean="0"/>
              <a:t> </a:t>
            </a:r>
            <a:r>
              <a:rPr lang="ru-RU" sz="3500" dirty="0" smtClean="0"/>
              <a:t>– ненавистник.</a:t>
            </a:r>
          </a:p>
          <a:p>
            <a:pPr>
              <a:buNone/>
            </a:pPr>
            <a:r>
              <a:rPr lang="ru-RU" sz="3500" dirty="0" err="1" smtClean="0"/>
              <a:t>Хейтер</a:t>
            </a:r>
            <a:r>
              <a:rPr lang="ru-RU" sz="3500" dirty="0" smtClean="0"/>
              <a:t> – недоброжелатель, склочник, тот, кто испытывает злобу к другому человеку.</a:t>
            </a:r>
          </a:p>
          <a:p>
            <a:pPr>
              <a:buNone/>
            </a:pPr>
            <a:r>
              <a:rPr lang="ru-RU" sz="3500" dirty="0" err="1" smtClean="0"/>
              <a:t>Хейтерство</a:t>
            </a:r>
            <a:r>
              <a:rPr lang="ru-RU" sz="3500" dirty="0" smtClean="0"/>
              <a:t> – оскорбление человека, его семьи, его занятий в интернете. Чаще всего </a:t>
            </a:r>
            <a:r>
              <a:rPr lang="ru-RU" sz="3500" dirty="0" err="1" smtClean="0"/>
              <a:t>хейтер</a:t>
            </a:r>
            <a:r>
              <a:rPr lang="ru-RU" sz="3500" dirty="0" smtClean="0"/>
              <a:t> прячется за чужими именами или ничего не значащими </a:t>
            </a:r>
            <a:r>
              <a:rPr lang="ru-RU" sz="3500" dirty="0" err="1" smtClean="0"/>
              <a:t>никами</a:t>
            </a:r>
            <a:r>
              <a:rPr lang="ru-RU" sz="3500" dirty="0" smtClean="0"/>
              <a:t>. Оскорбляет и унижает анонимно. Очень часто в грубой форме, нецензурно.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/>
              <a:t>Как бороться с </a:t>
            </a:r>
            <a:r>
              <a:rPr lang="ru-RU" sz="4800" b="1" dirty="0" err="1" smtClean="0"/>
              <a:t>троллингом</a:t>
            </a:r>
            <a:r>
              <a:rPr lang="ru-RU" sz="4800" b="1" dirty="0" smtClean="0"/>
              <a:t> и </a:t>
            </a:r>
            <a:r>
              <a:rPr lang="ru-RU" sz="4800" b="1" dirty="0" err="1" smtClean="0"/>
              <a:t>хейтом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757874" cy="4389120"/>
          </a:xfrm>
        </p:spPr>
        <p:txBody>
          <a:bodyPr>
            <a:normAutofit fontScale="92500" lnSpcReduction="10000"/>
          </a:bodyPr>
          <a:lstStyle/>
          <a:p>
            <a:r>
              <a:rPr lang="ru-RU" sz="4400" dirty="0" smtClean="0"/>
              <a:t>Не читать и не отвечать на негатив</a:t>
            </a:r>
          </a:p>
          <a:p>
            <a:r>
              <a:rPr lang="ru-RU" sz="4400" dirty="0" smtClean="0"/>
              <a:t>Занести в черный список</a:t>
            </a:r>
          </a:p>
          <a:p>
            <a:r>
              <a:rPr lang="ru-RU" sz="4400" dirty="0" smtClean="0"/>
              <a:t>Пожаловаться администратору сайта</a:t>
            </a:r>
            <a:endParaRPr lang="ru-RU" sz="4400" dirty="0"/>
          </a:p>
        </p:txBody>
      </p:sp>
      <p:pic>
        <p:nvPicPr>
          <p:cNvPr id="25601" name="Picture 1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571744"/>
            <a:ext cx="2658421" cy="3033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avatars.mds.yandex.net/get-zen_doc/98165/pub_5d18cb9e946cc100ae72b584_5d18d2d9e0cbf200add18402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14422"/>
            <a:ext cx="548264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</a:t>
            </a:r>
            <a:r>
              <a:rPr lang="ru-RU" dirty="0" err="1" smtClean="0"/>
              <a:t>кибербуллинг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err="1" smtClean="0"/>
              <a:t>Кибербуллинг</a:t>
            </a:r>
            <a:r>
              <a:rPr lang="ru-RU" sz="3600" dirty="0" smtClean="0"/>
              <a:t> – это вид травли, реализуемый при помощи </a:t>
            </a:r>
            <a:r>
              <a:rPr lang="ru-RU" sz="3600" dirty="0" err="1" smtClean="0"/>
              <a:t>интернет-технологий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dirty="0" smtClean="0"/>
              <a:t>    Формы его проявления разнообразны – оскорбления, шантаж, угрозы, клевета, домогательства. Причины </a:t>
            </a:r>
            <a:r>
              <a:rPr lang="ru-RU" dirty="0" err="1" smtClean="0"/>
              <a:t>кибербуллинга</a:t>
            </a:r>
            <a:r>
              <a:rPr lang="ru-RU" dirty="0" smtClean="0"/>
              <a:t> зачастую кроются в психологических проблемах их инициатора (страхи, комплексы, травмы).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		</a:t>
            </a:r>
            <a:r>
              <a:rPr lang="ru-RU" sz="3200" dirty="0" err="1" smtClean="0"/>
              <a:t>Кибербуллинг</a:t>
            </a:r>
            <a:r>
              <a:rPr lang="ru-RU" sz="3200" dirty="0" smtClean="0"/>
              <a:t> </a:t>
            </a:r>
            <a:r>
              <a:rPr lang="ru-RU" sz="3200" dirty="0" smtClean="0"/>
              <a:t>– это один из видов насилия. </a:t>
            </a:r>
            <a:r>
              <a:rPr lang="ru-RU" sz="3200" dirty="0" smtClean="0"/>
              <a:t>Ему можно </a:t>
            </a:r>
            <a:r>
              <a:rPr lang="ru-RU" sz="3200" dirty="0" smtClean="0"/>
              <a:t>и нужно противостоять</a:t>
            </a:r>
            <a:r>
              <a:rPr lang="ru-RU" sz="3200" dirty="0" smtClean="0"/>
              <a:t>!</a:t>
            </a:r>
          </a:p>
          <a:p>
            <a:pPr algn="ctr">
              <a:buNone/>
            </a:pPr>
            <a:r>
              <a:rPr lang="ru-RU" sz="3200" dirty="0" smtClean="0"/>
              <a:t> </a:t>
            </a:r>
            <a:r>
              <a:rPr lang="ru-RU" sz="3200" b="1" dirty="0" smtClean="0"/>
              <a:t>Как бороться </a:t>
            </a:r>
            <a:r>
              <a:rPr lang="ru-RU" sz="3200" b="1" dirty="0" smtClean="0"/>
              <a:t>с </a:t>
            </a:r>
            <a:r>
              <a:rPr lang="ru-RU" sz="3200" b="1" dirty="0" err="1" smtClean="0"/>
              <a:t>к</a:t>
            </a:r>
            <a:r>
              <a:rPr lang="ru-RU" sz="3200" b="1" dirty="0" err="1" smtClean="0"/>
              <a:t>ибербуллингом</a:t>
            </a:r>
            <a:r>
              <a:rPr lang="ru-RU" sz="3200" b="1" dirty="0" smtClean="0"/>
              <a:t>?</a:t>
            </a:r>
          </a:p>
          <a:p>
            <a:pPr>
              <a:buNone/>
            </a:pPr>
            <a:r>
              <a:rPr lang="ru-RU" sz="3200" dirty="0" smtClean="0"/>
              <a:t>	Игнорирование </a:t>
            </a:r>
            <a:r>
              <a:rPr lang="ru-RU" sz="3200" dirty="0" smtClean="0"/>
              <a:t>и </a:t>
            </a:r>
            <a:r>
              <a:rPr lang="ru-RU" sz="3200" dirty="0" smtClean="0"/>
              <a:t>замалчивание – основные</a:t>
            </a:r>
          </a:p>
          <a:p>
            <a:pPr>
              <a:buNone/>
            </a:pPr>
            <a:r>
              <a:rPr lang="ru-RU" sz="3200" dirty="0" smtClean="0"/>
              <a:t>п</a:t>
            </a:r>
            <a:r>
              <a:rPr lang="ru-RU" sz="3200" dirty="0" smtClean="0"/>
              <a:t>ричины </a:t>
            </a:r>
            <a:r>
              <a:rPr lang="ru-RU" sz="3200" dirty="0" smtClean="0"/>
              <a:t>глобального </a:t>
            </a:r>
            <a:r>
              <a:rPr lang="ru-RU" sz="3200" dirty="0" smtClean="0"/>
              <a:t>р</a:t>
            </a:r>
            <a:r>
              <a:rPr lang="ru-RU" sz="3200" dirty="0" smtClean="0"/>
              <a:t>аспространения этого</a:t>
            </a:r>
          </a:p>
          <a:p>
            <a:pPr>
              <a:buNone/>
            </a:pPr>
            <a:r>
              <a:rPr lang="ru-RU" sz="3200" dirty="0" smtClean="0"/>
              <a:t>опасного </a:t>
            </a:r>
            <a:r>
              <a:rPr lang="ru-RU" sz="3200" dirty="0" smtClean="0"/>
              <a:t>явления. И </a:t>
            </a:r>
            <a:r>
              <a:rPr lang="ru-RU" sz="3200" dirty="0" smtClean="0"/>
              <a:t>п</a:t>
            </a:r>
            <a:r>
              <a:rPr lang="ru-RU" sz="3200" dirty="0" smtClean="0"/>
              <a:t>омните</a:t>
            </a:r>
            <a:r>
              <a:rPr lang="ru-RU" sz="3200" dirty="0" smtClean="0"/>
              <a:t>, что </a:t>
            </a:r>
            <a:r>
              <a:rPr lang="ru-RU" sz="3200" dirty="0" smtClean="0"/>
              <a:t>жертвам</a:t>
            </a:r>
          </a:p>
          <a:p>
            <a:pPr>
              <a:buNone/>
            </a:pPr>
            <a:r>
              <a:rPr lang="ru-RU" sz="3200" dirty="0" smtClean="0"/>
              <a:t>травли в интернете обязательно требуется</a:t>
            </a:r>
          </a:p>
          <a:p>
            <a:pPr>
              <a:buNone/>
            </a:pPr>
            <a:r>
              <a:rPr lang="ru-RU" sz="3200" dirty="0" smtClean="0"/>
              <a:t>помощь специалиста для возвращения к</a:t>
            </a:r>
          </a:p>
          <a:p>
            <a:pPr>
              <a:buNone/>
            </a:pPr>
            <a:r>
              <a:rPr lang="ru-RU" sz="3200" dirty="0" smtClean="0"/>
              <a:t>нормальной и полноценной </a:t>
            </a:r>
            <a:r>
              <a:rPr lang="ru-RU" sz="3200" dirty="0" smtClean="0"/>
              <a:t>жизни.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Виды </a:t>
            </a:r>
            <a:r>
              <a:rPr lang="ru-RU" dirty="0" err="1" smtClean="0"/>
              <a:t>кибербуллинга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4643470" cy="3817640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sz="3600" dirty="0" smtClean="0"/>
              <a:t>Публичный (например, комментарии на странице).</a:t>
            </a:r>
          </a:p>
          <a:p>
            <a:pPr fontAlgn="base"/>
            <a:r>
              <a:rPr lang="ru-RU" sz="3600" dirty="0" smtClean="0"/>
              <a:t>Личный (реализуется только в частной переписке).</a:t>
            </a:r>
          </a:p>
          <a:p>
            <a:endParaRPr lang="ru-RU" dirty="0"/>
          </a:p>
        </p:txBody>
      </p:sp>
      <p:pic>
        <p:nvPicPr>
          <p:cNvPr id="7170" name="Picture 2" descr="C:\Users\User\Desktop\jock-cyberbully-slid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143116"/>
            <a:ext cx="3633935" cy="3425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071547"/>
          <a:ext cx="8572560" cy="5786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943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dirty="0"/>
                        <a:t>Признаки настоящего </a:t>
                      </a:r>
                      <a:r>
                        <a:rPr lang="ru-RU" sz="2400" b="1" dirty="0" err="1"/>
                        <a:t>кибербуллинга</a:t>
                      </a:r>
                      <a:endParaRPr lang="ru-RU" sz="2400" b="1" dirty="0"/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/>
                        <a:t>Особенности их</a:t>
                      </a:r>
                      <a:br>
                        <a:rPr lang="ru-RU" sz="2400" b="1"/>
                      </a:br>
                      <a:r>
                        <a:rPr lang="ru-RU" sz="2400" b="1"/>
                        <a:t>проявления</a:t>
                      </a:r>
                    </a:p>
                  </a:txBody>
                  <a:tcPr marL="76200" marR="76200" marT="76200" marB="76200" anchor="ctr"/>
                </a:tc>
              </a:tr>
              <a:tr h="943409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/>
                        <a:t>Продолжительность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/>
                        <a:t>Систематически повторяющиеся действия</a:t>
                      </a:r>
                    </a:p>
                  </a:txBody>
                  <a:tcPr marL="76200" marR="76200" marT="76200" marB="76200"/>
                </a:tc>
              </a:tr>
              <a:tr h="3899635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dirty="0"/>
                        <a:t>Присутствие четко определенных сторон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dirty="0"/>
                        <a:t>Всегда есть жертва и агрессор. Последнего в виртуальном мире бывает сложно определить. Он легко может создавать множество </a:t>
                      </a:r>
                      <a:r>
                        <a:rPr lang="ru-RU" sz="2400" b="0" dirty="0" err="1"/>
                        <a:t>аккаунтов</a:t>
                      </a:r>
                      <a:r>
                        <a:rPr lang="ru-RU" sz="2400" b="0" dirty="0"/>
                        <a:t>, маскируясь за ними. Это усложняет осознание нападения. Также часто у агрессора есть сообщники.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114932" cy="43891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Если вы подросток, то вам стоит рассказать об этом своим родителям. Старшие люди, в любом случае умнее детей. Они помогут найти вам выход из ситуации.</a:t>
            </a:r>
          </a:p>
          <a:p>
            <a:r>
              <a:rPr lang="ru-RU" dirty="0" smtClean="0"/>
              <a:t>Если вы по какой-то причине не можете рассказать родителям, то вы можете обратиться за помощью к школьному психологу.</a:t>
            </a:r>
            <a:r>
              <a:rPr lang="ru-RU" i="1" dirty="0" smtClean="0"/>
              <a:t> Не стоит боятся или стыдиться школьных психологов. Никто, кроме них не будет знать о том, что вы им расскажете. Психолог </a:t>
            </a:r>
            <a:r>
              <a:rPr lang="ru-RU" i="1" dirty="0" smtClean="0"/>
              <a:t>– как врач</a:t>
            </a:r>
            <a:r>
              <a:rPr lang="ru-RU" i="1" dirty="0" smtClean="0"/>
              <a:t>, и он все равно вам поможет.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7" name="Picture 1" descr="C:\Users\User\Desktop\27351413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643314"/>
            <a:ext cx="2235374" cy="2414581"/>
          </a:xfrm>
          <a:prstGeom prst="rect">
            <a:avLst/>
          </a:prstGeom>
          <a:noFill/>
        </p:spPr>
      </p:pic>
      <p:pic>
        <p:nvPicPr>
          <p:cNvPr id="4098" name="Picture 2" descr="C:\Users\User\Desktop\1446548543-244.jpg"/>
          <p:cNvPicPr>
            <a:picLocks noChangeAspect="1" noChangeArrowheads="1"/>
          </p:cNvPicPr>
          <p:nvPr/>
        </p:nvPicPr>
        <p:blipFill>
          <a:blip r:embed="rId3"/>
          <a:srcRect r="12011"/>
          <a:stretch>
            <a:fillRect/>
          </a:stretch>
        </p:blipFill>
        <p:spPr bwMode="auto">
          <a:xfrm>
            <a:off x="5500694" y="1071546"/>
            <a:ext cx="2883015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829180" cy="43891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Постарайтесь не отвечать на </a:t>
            </a:r>
            <a:r>
              <a:rPr lang="ru-RU" dirty="0" smtClean="0"/>
              <a:t>оскорбительные </a:t>
            </a:r>
            <a:r>
              <a:rPr lang="ru-RU" dirty="0" smtClean="0"/>
              <a:t>комментарии или </a:t>
            </a:r>
            <a:r>
              <a:rPr lang="ru-RU" dirty="0" smtClean="0"/>
              <a:t>отвечать </a:t>
            </a:r>
            <a:r>
              <a:rPr lang="ru-RU" dirty="0" smtClean="0"/>
              <a:t>с </a:t>
            </a:r>
            <a:r>
              <a:rPr lang="ru-RU" dirty="0" smtClean="0"/>
              <a:t>сарказмом или </a:t>
            </a:r>
            <a:r>
              <a:rPr lang="ru-RU" dirty="0" smtClean="0"/>
              <a:t>юмором. Никогда </a:t>
            </a:r>
            <a:r>
              <a:rPr lang="ru-RU" dirty="0" smtClean="0"/>
              <a:t>не стоит отвечать негативом на негатив, это лишь ещё сильнее подогреет интерес к вам.</a:t>
            </a:r>
          </a:p>
          <a:p>
            <a:r>
              <a:rPr lang="ru-RU" dirty="0" smtClean="0"/>
              <a:t>Закройте комментарии и/или личные сообщения.</a:t>
            </a:r>
          </a:p>
          <a:p>
            <a:r>
              <a:rPr lang="ru-RU" dirty="0" smtClean="0"/>
              <a:t>Можно также поставить фильтр на комментарии. Введя ключевые слова, подобные им комментарии будут удаляться автоматически.</a:t>
            </a:r>
          </a:p>
          <a:p>
            <a:endParaRPr lang="ru-RU" dirty="0"/>
          </a:p>
        </p:txBody>
      </p:sp>
      <p:pic>
        <p:nvPicPr>
          <p:cNvPr id="3073" name="Picture 1" descr="C:\Users\User\Desktop\sshot-11-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0943" y="1571612"/>
            <a:ext cx="4033057" cy="2887669"/>
          </a:xfrm>
          <a:prstGeom prst="rect">
            <a:avLst/>
          </a:prstGeom>
          <a:noFill/>
        </p:spPr>
      </p:pic>
      <p:pic>
        <p:nvPicPr>
          <p:cNvPr id="3074" name="Picture 2" descr="C:\Users\User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500570"/>
            <a:ext cx="1619250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Троллинг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35480"/>
            <a:ext cx="5114932" cy="438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сетевом общении </a:t>
            </a:r>
            <a:r>
              <a:rPr lang="ru-RU" dirty="0" err="1" smtClean="0"/>
              <a:t>троллинг</a:t>
            </a:r>
            <a:r>
              <a:rPr lang="ru-RU" dirty="0" smtClean="0"/>
              <a:t> – это написание грубых, противоречивых, провокационных сообщений, чтобы рассорить, оскорбить, разозлить участников обсуждения.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Человек, который оставляет такие реплики, тролль, действует чаще всего скрыто и исключительно ради собственного удовольствия.</a:t>
            </a:r>
          </a:p>
          <a:p>
            <a:pPr>
              <a:buNone/>
            </a:pPr>
            <a:r>
              <a:rPr lang="ru-RU" dirty="0" smtClean="0"/>
              <a:t>Если вы попали в неприятную беседу, выходите из нее первым. Не поддавайтесь на провокации. Не позволяйте вас «</a:t>
            </a:r>
            <a:r>
              <a:rPr lang="ru-RU" dirty="0" err="1" smtClean="0"/>
              <a:t>троллить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3553" name="Picture 1" descr="C:\Users\User\Desktop\cyberbullying-01-573b170fbb22bd0d0a8faca4.jpg"/>
          <p:cNvPicPr>
            <a:picLocks noChangeAspect="1" noChangeArrowheads="1"/>
          </p:cNvPicPr>
          <p:nvPr/>
        </p:nvPicPr>
        <p:blipFill>
          <a:blip r:embed="rId2"/>
          <a:srcRect l="9413" t="6777" r="11520" b="7379"/>
          <a:stretch>
            <a:fillRect/>
          </a:stretch>
        </p:blipFill>
        <p:spPr bwMode="auto">
          <a:xfrm>
            <a:off x="5715008" y="2571744"/>
            <a:ext cx="3000396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Хейтерство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972188" cy="438912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Человек которому не приятен другой человек, его действия, внешность, высказывания и в место того что бы игнорировать данного человека он - </a:t>
            </a:r>
            <a:r>
              <a:rPr lang="ru-RU" sz="2800" b="1" dirty="0" err="1" smtClean="0"/>
              <a:t>хейтер</a:t>
            </a:r>
            <a:r>
              <a:rPr lang="ru-RU" sz="2800" dirty="0" smtClean="0"/>
              <a:t>, не </a:t>
            </a:r>
            <a:r>
              <a:rPr lang="ru-RU" sz="2800" dirty="0" smtClean="0"/>
              <a:t>публично, а </a:t>
            </a:r>
            <a:r>
              <a:rPr lang="ru-RU" sz="2800" dirty="0" smtClean="0"/>
              <a:t>в </a:t>
            </a:r>
            <a:r>
              <a:rPr lang="ru-RU" sz="2800" dirty="0" smtClean="0"/>
              <a:t>большинстве </a:t>
            </a:r>
            <a:r>
              <a:rPr lang="ru-RU" sz="2800" dirty="0" smtClean="0"/>
              <a:t>случаев, в социальных сетях, интернете жестко критикует, оскорбляет</a:t>
            </a:r>
            <a:r>
              <a:rPr lang="ru-RU" sz="2800" dirty="0" smtClean="0"/>
              <a:t>.</a:t>
            </a:r>
          </a:p>
          <a:p>
            <a:r>
              <a:rPr lang="ru-RU" sz="2800" b="1" i="1" dirty="0" err="1" smtClean="0"/>
              <a:t>Хейтить</a:t>
            </a:r>
            <a:r>
              <a:rPr lang="ru-RU" sz="2800" dirty="0" smtClean="0"/>
              <a:t> - это значит открыто выражать свою ненависть к чему-либо.</a:t>
            </a:r>
            <a:endParaRPr lang="ru-RU" sz="2800" dirty="0"/>
          </a:p>
        </p:txBody>
      </p:sp>
      <p:pic>
        <p:nvPicPr>
          <p:cNvPr id="4" name="Picture 1" descr="C:\Users\User\Desktop\25359e3e-ff63-4095-bb39-868b5ebce00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000240"/>
            <a:ext cx="2435386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438</Words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Кибербуллинг –  травля в интернете</vt:lpstr>
      <vt:lpstr>Что такое кибербуллинг</vt:lpstr>
      <vt:lpstr>Слайд 3</vt:lpstr>
      <vt:lpstr>Виды кибербуллинга:</vt:lpstr>
      <vt:lpstr>Слайд 5</vt:lpstr>
      <vt:lpstr>Что делать?</vt:lpstr>
      <vt:lpstr>Что делать?</vt:lpstr>
      <vt:lpstr>Троллинг</vt:lpstr>
      <vt:lpstr>Хейтерство </vt:lpstr>
      <vt:lpstr>Слайд 10</vt:lpstr>
      <vt:lpstr>Как бороться с троллингом и хейтом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2020-10-26T10:30:32Z</dcterms:created>
  <dcterms:modified xsi:type="dcterms:W3CDTF">2020-10-27T05:11:08Z</dcterms:modified>
</cp:coreProperties>
</file>