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30E2307-1E40-4E12-8716-25BFDA8E7013}" type="datetime1">
              <a:rPr lang="en-US" smtClean="0"/>
              <a:pPr/>
              <a:t>4/1/2020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4208560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5CFCF5A-EA79-452C-A52C-1A2668C2E7DF}" type="datetime1">
              <a:rPr lang="en-US" smtClean="0"/>
              <a:pPr/>
              <a:t>4/1/2020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165709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E5C4C28-BD4B-4892-9A2D-6E19BD753A9A}" type="datetime1">
              <a:rPr lang="en-US" smtClean="0"/>
              <a:pPr/>
              <a:t>4/1/2020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65256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FD9D02-426E-46C9-9EE9-0DE1EF8B2838}" type="datetime1">
              <a:rPr lang="en-US" smtClean="0"/>
              <a:pPr/>
              <a:t>4/1/2020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201415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B8AEBBE-F8B2-42CF-9895-E86A608384EB}" type="datetime1">
              <a:rPr lang="en-US" smtClean="0"/>
              <a:pPr/>
              <a:t>4/1/2020</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6127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1FAA6B6-10E5-4810-BC9F-DA72D8452E73}" type="datetime1">
              <a:rPr lang="en-US" smtClean="0"/>
              <a:pPr/>
              <a:t>4/1/2020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1234878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D18D072-EF12-4AA2-BD71-ABC68B06D0E2}" type="datetime1">
              <a:rPr lang="en-US" smtClean="0"/>
              <a:pPr/>
              <a:t>4/1/2020</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639752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8CDBF60-6CC3-4B74-A60D-3486985E4346}" type="datetime1">
              <a:rPr lang="en-US" smtClean="0"/>
              <a:pPr/>
              <a:t>4/1/2020</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414369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2714818-984F-4759-BF72-A33BDC1963BD}" type="datetime1">
              <a:rPr lang="en-US" smtClean="0"/>
              <a:pPr/>
              <a:t>4/1/2020</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174217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A7E191-5F94-4FC1-B823-BD7CABF7FA06}" type="datetime1">
              <a:rPr lang="en-US" smtClean="0"/>
              <a:pPr/>
              <a:t>4/1/2020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80042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8856D55-EFBE-4F9B-8A5F-09D42CA22A9B}" type="datetime1">
              <a:rPr lang="en-US" smtClean="0"/>
              <a:pPr/>
              <a:t>4/1/2020</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34978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D110F-3F4E-48D9-B8AA-5D0E825AFDBA}" type="datetime1">
              <a:rPr lang="en-US" smtClean="0"/>
              <a:pPr/>
              <a:t>4/1/2020</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D7A59-36E2-48B9-B146-C1E59501F63F}" type="slidenum">
              <a:rPr lang="en-US" smtClean="0"/>
              <a:pPr/>
              <a:t>‹#›</a:t>
            </a:fld>
            <a:endParaRPr lang="en-US"/>
          </a:p>
        </p:txBody>
      </p:sp>
    </p:spTree>
    <p:extLst>
      <p:ext uri="{BB962C8B-B14F-4D97-AF65-F5344CB8AC3E}">
        <p14:creationId xmlns:p14="http://schemas.microsoft.com/office/powerpoint/2010/main" val="18065121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noAutofit/>
          </a:bodyPr>
          <a:lstStyle/>
          <a:p>
            <a:pPr algn="ctr"/>
            <a:r>
              <a:rPr lang="ru-RU" sz="3600" dirty="0" err="1" smtClean="0">
                <a:latin typeface="Times New Roman" pitchFamily="18" charset="0"/>
                <a:cs typeface="Times New Roman" pitchFamily="18" charset="0"/>
              </a:rPr>
              <a:t>Сабақ</a:t>
            </a:r>
            <a:r>
              <a:rPr lang="kk-KZ" sz="3600" dirty="0" smtClean="0">
                <a:latin typeface="Times New Roman" pitchFamily="18" charset="0"/>
                <a:cs typeface="Times New Roman" pitchFamily="18" charset="0"/>
              </a:rPr>
              <a:t>тың тақырыбы:</a:t>
            </a:r>
            <a:br>
              <a:rPr lang="kk-KZ"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КОРОНАВИРУС ДЕГЕН НЕ?</a:t>
            </a:r>
            <a:endParaRPr lang="ru-RU" sz="3600" dirty="0">
              <a:latin typeface="Times New Roman" pitchFamily="18" charset="0"/>
              <a:cs typeface="Times New Roman" pitchFamily="18" charset="0"/>
            </a:endParaRPr>
          </a:p>
        </p:txBody>
      </p:sp>
      <p:sp>
        <p:nvSpPr>
          <p:cNvPr id="4" name="Прямоугольник 3"/>
          <p:cNvSpPr/>
          <p:nvPr/>
        </p:nvSpPr>
        <p:spPr>
          <a:xfrm>
            <a:off x="1814289" y="2044005"/>
            <a:ext cx="5515420" cy="1754326"/>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kk-KZ" sz="5400" b="1" dirty="0" smtClean="0">
                <a:ln w="50800"/>
                <a:solidFill>
                  <a:srgbClr val="FF0000"/>
                </a:solidFill>
              </a:rPr>
              <a:t>ТӘРБИЕ    САҒАТЫ</a:t>
            </a:r>
          </a:p>
          <a:p>
            <a:pPr algn="ctr"/>
            <a:r>
              <a:rPr lang="kk-KZ" sz="5400" b="1" dirty="0">
                <a:ln w="50800"/>
                <a:solidFill>
                  <a:srgbClr val="FF0000"/>
                </a:solidFill>
              </a:rPr>
              <a:t>5</a:t>
            </a:r>
            <a:r>
              <a:rPr lang="kk-KZ" sz="5400" b="1" cap="none" spc="0" dirty="0" smtClean="0">
                <a:ln w="50800"/>
                <a:solidFill>
                  <a:srgbClr val="FF0000"/>
                </a:solidFill>
                <a:effectLst/>
              </a:rPr>
              <a:t> </a:t>
            </a:r>
            <a:r>
              <a:rPr lang="kk-KZ" sz="5400" b="1" cap="none" spc="0" dirty="0" smtClean="0">
                <a:ln w="50800"/>
                <a:solidFill>
                  <a:srgbClr val="FF0000"/>
                </a:solidFill>
                <a:effectLst/>
              </a:rPr>
              <a:t>сынып</a:t>
            </a:r>
            <a:endParaRPr lang="ru-RU" sz="5400" b="1" cap="none" spc="0" dirty="0">
              <a:ln w="50800"/>
              <a:solidFill>
                <a:srgbClr val="FF0000"/>
              </a:solidFill>
              <a:effectLst/>
            </a:endParaRPr>
          </a:p>
        </p:txBody>
      </p:sp>
    </p:spTree>
    <p:extLst>
      <p:ext uri="{BB962C8B-B14F-4D97-AF65-F5344CB8AC3E}">
        <p14:creationId xmlns:p14="http://schemas.microsoft.com/office/powerpoint/2010/main" val="2889682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00608" y="188640"/>
            <a:ext cx="7543800" cy="936104"/>
          </a:xfrm>
        </p:spPr>
        <p:txBody>
          <a:bodyPr/>
          <a:lstStyle/>
          <a:p>
            <a:pPr algn="ctr"/>
            <a:r>
              <a:rPr lang="kk-KZ" dirty="0" smtClean="0"/>
              <a:t>БҰЛ  НЕТКЕН ВИРУС?</a:t>
            </a:r>
            <a:endParaRPr lang="ru-RU" dirty="0"/>
          </a:p>
        </p:txBody>
      </p:sp>
      <p:sp>
        <p:nvSpPr>
          <p:cNvPr id="3" name="TextBox 2"/>
          <p:cNvSpPr txBox="1"/>
          <p:nvPr/>
        </p:nvSpPr>
        <p:spPr>
          <a:xfrm>
            <a:off x="251520" y="1052736"/>
            <a:ext cx="8640960" cy="4893647"/>
          </a:xfrm>
          <a:prstGeom prst="rect">
            <a:avLst/>
          </a:prstGeom>
          <a:noFill/>
        </p:spPr>
        <p:txBody>
          <a:bodyPr wrap="square" rtlCol="0">
            <a:spAutoFit/>
          </a:bodyPr>
          <a:lstStyle/>
          <a:p>
            <a:pPr algn="just"/>
            <a:r>
              <a:rPr lang="kk-KZ" sz="2400" dirty="0" smtClean="0"/>
              <a:t>         </a:t>
            </a:r>
            <a:r>
              <a:rPr lang="kk-KZ" sz="2400" b="1" dirty="0" smtClean="0">
                <a:latin typeface="Times New Roman" pitchFamily="18" charset="0"/>
                <a:cs typeface="Times New Roman" pitchFamily="18" charset="0"/>
              </a:rPr>
              <a:t>ҒАЛЫМДАР ОҒАН КОРОНАВИРУС ДЕГЕН АНЫҚТАМА БЕРІП ОТЫР. БҰЛ – ЛАТЫННЫҢ (ТӘЖ) НЕМЕСЕ </a:t>
            </a:r>
            <a:r>
              <a:rPr lang="en-US" sz="2400" b="1" dirty="0" smtClean="0">
                <a:latin typeface="Times New Roman" pitchFamily="18" charset="0"/>
                <a:cs typeface="Times New Roman" pitchFamily="18" charset="0"/>
              </a:rPr>
              <a:t>HALOS</a:t>
            </a:r>
            <a:r>
              <a:rPr lang="ru-RU" sz="2400" b="1" dirty="0" smtClean="0">
                <a:latin typeface="Times New Roman" pitchFamily="18" charset="0"/>
                <a:cs typeface="Times New Roman" pitchFamily="18" charset="0"/>
              </a:rPr>
              <a:t> </a:t>
            </a:r>
            <a:r>
              <a:rPr lang="kk-KZ" sz="2400" b="1" dirty="0" smtClean="0">
                <a:latin typeface="Times New Roman" pitchFamily="18" charset="0"/>
                <a:cs typeface="Times New Roman" pitchFamily="18" charset="0"/>
              </a:rPr>
              <a:t>(ШЕҢБЕР) ДЕГЕН СӨЗДЕРДЕН ПАЙДА БОЛҒАН АТАУ. ӨЙТКЕНІ, КОРОНАВИРУС МИКРОСКОППЕН ҰАРАҒАНДА, ОСЫ ЕКЕУІНІҢ ҚОСЫНДЫСЫН ЕСКЕ ТҮСІРЕДІ. БҰЛ ВИРУСТАР ТОБЫНА АДАМҒА ЗИЯНЫН ТИГІЗЕТІН БІРНЕШЕ ТҮР КІРЕДІ. ОЛАРДЫҢ БІРІ ТҰМАУҒА ШАЛДЫҚТЫРСА, ӨЗГЕЛЕРІ ЖАРҚАНАТТАР МЕН ТҮЙЕЛЕРДЕН  КЕЗДЕСІП, БҮГІНГІ ҒЫЛЫМДА </a:t>
            </a:r>
            <a:r>
              <a:rPr lang="en-US" sz="2400" b="1" dirty="0" smtClean="0">
                <a:latin typeface="Times New Roman" pitchFamily="18" charset="0"/>
                <a:cs typeface="Times New Roman" pitchFamily="18" charset="0"/>
              </a:rPr>
              <a:t>SARS </a:t>
            </a:r>
            <a:r>
              <a:rPr lang="kk-KZ" sz="2400" b="1" dirty="0" smtClean="0">
                <a:latin typeface="Times New Roman" pitchFamily="18" charset="0"/>
                <a:cs typeface="Times New Roman" pitchFamily="18" charset="0"/>
              </a:rPr>
              <a:t> (АУЫР ӘЛІ ӨТКІР РЕСПИРАТОРЛЫҚ СИНДРОМ) ЖӘНЕ </a:t>
            </a:r>
            <a:r>
              <a:rPr lang="en-US" sz="2400" b="1" dirty="0" smtClean="0">
                <a:latin typeface="Times New Roman" pitchFamily="18" charset="0"/>
                <a:cs typeface="Times New Roman" pitchFamily="18" charset="0"/>
              </a:rPr>
              <a:t>MERS</a:t>
            </a:r>
            <a:r>
              <a:rPr lang="kk-KZ" sz="2400" b="1" dirty="0" smtClean="0">
                <a:latin typeface="Times New Roman" pitchFamily="18" charset="0"/>
                <a:cs typeface="Times New Roman" pitchFamily="18" charset="0"/>
              </a:rPr>
              <a:t> (ТАЯУ ШЫҒЫС РЕСПИРАТОРЛЫҚ СИНДРОМ) ДЕГЕН АКРОНИММЕН БЕЛГІЛІ БОЛЫП ТҰР. </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32152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lstStyle/>
          <a:p>
            <a:pPr algn="ctr"/>
            <a:r>
              <a:rPr lang="kk-KZ" dirty="0" smtClean="0"/>
              <a:t>ОЛ ҚАЙДАН КЕЛДІ?</a:t>
            </a:r>
            <a:endParaRPr lang="ru-RU" dirty="0"/>
          </a:p>
        </p:txBody>
      </p:sp>
      <p:sp>
        <p:nvSpPr>
          <p:cNvPr id="3" name="TextBox 2"/>
          <p:cNvSpPr txBox="1"/>
          <p:nvPr/>
        </p:nvSpPr>
        <p:spPr>
          <a:xfrm>
            <a:off x="827584" y="1844824"/>
            <a:ext cx="7488832" cy="4893647"/>
          </a:xfrm>
          <a:prstGeom prst="rect">
            <a:avLst/>
          </a:prstGeom>
          <a:noFill/>
        </p:spPr>
        <p:txBody>
          <a:bodyPr wrap="square" rtlCol="0">
            <a:spAutoFit/>
          </a:bodyPr>
          <a:lstStyle/>
          <a:p>
            <a:pPr algn="just"/>
            <a:r>
              <a:rPr lang="kk-KZ" sz="2400" b="1" dirty="0" smtClean="0">
                <a:latin typeface="Times New Roman" pitchFamily="18" charset="0"/>
                <a:cs typeface="Times New Roman" pitchFamily="18" charset="0"/>
              </a:rPr>
              <a:t>        ЖҰМБАҚ ВИРУС ӨТКЕН АЙДА ҚЫТАЙДЫҢ ОРТАЛЫҒЫНДАҒЫ ХУБЕЙ ПРОИНЦИЯСЫНДАҒЫ УХАНЬ ҚАЛАСЫНДА  ПАЙДА БОЛДЫ. ОНЫ АЛҒАШҚЫ БОЛЫП ЖҰҚТЫРҒАНДАРДЫҢ КӨБІ ТЕҢІЗ ӨНІМДЕРІН САТАТЫН БАЗАРҒА БАРҒАН НЕМЕСЕ СОНДА ЖҰМЫС  ІСТЕГЕН. БҰЛ САУДА ОРНЫ ДЕРЕУ ТЕРГЕУГЕ ЖАБЫЛДЫ. ҚЫТАЙДЫҢ МЕДИЦИНА МАМАНДАРЫ ӘУЕЛДЕ КОРОНАВИРУСТЫҢ ЖАНУАРДАН – АДАМҒА БЕРІЛЕТІНІ ҒАНА МӘЛІМДЕСЕ, ҚАЗІР ОНЫҢ АДАМНАН – АДАМҒА ЖҰҒАТЫНЫН МОЙЫНДАУҒА МӘЖБҮР.</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178462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2088" y="4724"/>
            <a:ext cx="7543800" cy="936104"/>
          </a:xfrm>
        </p:spPr>
        <p:txBody>
          <a:bodyPr>
            <a:normAutofit/>
          </a:bodyPr>
          <a:lstStyle/>
          <a:p>
            <a:pPr algn="ctr"/>
            <a:r>
              <a:rPr lang="kk-KZ" sz="3200" dirty="0" smtClean="0"/>
              <a:t>СИМПТОМДАРЫ ҚАНДАЙ?</a:t>
            </a:r>
            <a:endParaRPr lang="ru-RU" sz="3200" dirty="0"/>
          </a:p>
        </p:txBody>
      </p:sp>
      <p:sp>
        <p:nvSpPr>
          <p:cNvPr id="3" name="TextBox 2"/>
          <p:cNvSpPr txBox="1"/>
          <p:nvPr/>
        </p:nvSpPr>
        <p:spPr>
          <a:xfrm>
            <a:off x="683568" y="1268760"/>
            <a:ext cx="7992888" cy="4401205"/>
          </a:xfrm>
          <a:prstGeom prst="rect">
            <a:avLst/>
          </a:prstGeom>
          <a:noFill/>
        </p:spPr>
        <p:txBody>
          <a:bodyPr wrap="square" rtlCol="0">
            <a:spAutoFit/>
          </a:bodyPr>
          <a:lstStyle/>
          <a:p>
            <a:pPr algn="just"/>
            <a:r>
              <a:rPr lang="kk-KZ" dirty="0" smtClean="0"/>
              <a:t>         </a:t>
            </a:r>
            <a:r>
              <a:rPr lang="kk-KZ" sz="2800" dirty="0" smtClean="0">
                <a:latin typeface="Times New Roman" pitchFamily="18" charset="0"/>
                <a:cs typeface="Times New Roman" pitchFamily="18" charset="0"/>
              </a:rPr>
              <a:t>БҰЛ ВИРУСҚА ТӘН СИМТОМДАР – ТҰМАУРАТУ, БАС АУРУЫ, ЖӨТЕЛ ЖӘНЕ ДЕНЕНІҢ ҚАЛШЫЛДАУЫ. СОНЫМЕН ҚАТАР, АҚШ-ТЫҢ АУРУЛАРДЫ БАҚЫЛАУ ЖӘНЕ ОЛАРДЫҢ  АЛДЫН-АЛУ ОРТАЛЫҒЫНЫҢ МӘЛІМДЕУІНШЕ КОРОНАВИРУСТЫҢ ЕДӘІУР ҚАУІПТІ ТҮРІН ЖҰҚТАРҒАНДАР ДЕМІГЕДІ, ҚАЛТЫРАЙДЫ, АЛ АУРУЫ АСҚЫНҒАН ЖАҒДАЙДА ПАЦИЕНТТЕР ПНЕВНОМИЯКА ШАЛДЫҒУЫ МҮМКІН</a:t>
            </a:r>
            <a:r>
              <a:rPr lang="kk-KZ" sz="2800" dirty="0" smtClean="0"/>
              <a:t>.</a:t>
            </a:r>
            <a:endParaRPr lang="ru-RU" sz="2800" dirty="0"/>
          </a:p>
        </p:txBody>
      </p:sp>
    </p:spTree>
    <p:extLst>
      <p:ext uri="{BB962C8B-B14F-4D97-AF65-F5344CB8AC3E}">
        <p14:creationId xmlns:p14="http://schemas.microsoft.com/office/powerpoint/2010/main" val="2178462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lstStyle/>
          <a:p>
            <a:pPr algn="ctr"/>
            <a:r>
              <a:rPr lang="kk-KZ" dirty="0" smtClean="0"/>
              <a:t>ОЛ ҚАЛАЙ ЕМДЕЛЕДІ:</a:t>
            </a:r>
            <a:endParaRPr lang="ru-RU" dirty="0"/>
          </a:p>
        </p:txBody>
      </p:sp>
      <p:sp>
        <p:nvSpPr>
          <p:cNvPr id="3" name="TextBox 2"/>
          <p:cNvSpPr txBox="1"/>
          <p:nvPr/>
        </p:nvSpPr>
        <p:spPr>
          <a:xfrm>
            <a:off x="899592" y="2060848"/>
            <a:ext cx="7200800" cy="4401205"/>
          </a:xfrm>
          <a:prstGeom prst="rect">
            <a:avLst/>
          </a:prstGeom>
          <a:noFill/>
        </p:spPr>
        <p:txBody>
          <a:bodyPr wrap="square" rtlCol="0">
            <a:spAutoFit/>
          </a:bodyPr>
          <a:lstStyle/>
          <a:p>
            <a:pPr algn="just"/>
            <a:r>
              <a:rPr lang="kk-KZ" dirty="0" smtClean="0"/>
              <a:t>       </a:t>
            </a:r>
            <a:r>
              <a:rPr lang="kk-KZ" sz="2000" dirty="0" smtClean="0">
                <a:latin typeface="Times New Roman" pitchFamily="18" charset="0"/>
                <a:cs typeface="Times New Roman" pitchFamily="18" charset="0"/>
              </a:rPr>
              <a:t>ҚАЗІР ЖҰМБАҚ ВИРУСТЫ АНЫҚТАУ ЖОЛЫНДА СЫНАҚТАР ЖҮРГІЗІЛІП ЖАТЫР. АЛАЙДА БҰЛ ИНФЕКЦИЯҒА ТОСҚАУЫЛ ҚОЯТЫН ВАКЦИНА ӘЛІ ЖАСАЛҒАН ЖОҚ. ДЕМЕК, ЖЫЛЫНА ТАЛАЙ АДАМНЫҢ ӨЛІМІНЕ СЕБЕП БОЛАТЫН КӘДІМГІ ТЫМАУДАН ҚАТЕРЛІ БОЛУЫ МҮМКІН. СОНДЫҚТАН ҚАУІПТІ ДЕРТТІҢ КЕҢ ТАРАЛУЫНА  ЖОЛ БЕРМЕУ МАҚСАТЫНДА КОРОНАВИРУСТЫ ЖҰҚТЫРҒАНДАР АУРУХАНАЛАР МЕН ҮЙЛЕРІНДЕ ОҚШАУЛАНАДЫ. АЛ, ОНЫҢ СИМПТОМДАРЫ АУРУДЫ ЖЕҢІЛДЕТІЛГЕН ЖӘНЕ ЛИХОРАДКАҒА ҚАРСЫ ДӘРІЛЕРМЕН ЕМДЕЛЕДІ.  СОНЫМЕН ҚАТАР НАУҚАСТАРҒА СУДЫ КӨП ІШІП, ЖАЗЫЛЫП КЕТКЕНШЕ ТЫНЫҒУҒА КЕҢЕС БЕРІЛІП ОТЫР.</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178462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548680"/>
            <a:ext cx="7543800" cy="936104"/>
          </a:xfrm>
        </p:spPr>
        <p:txBody>
          <a:bodyPr>
            <a:normAutofit fontScale="90000"/>
          </a:bodyPr>
          <a:lstStyle/>
          <a:p>
            <a:pPr algn="ctr"/>
            <a:r>
              <a:rPr lang="kk-KZ" dirty="0" smtClean="0"/>
              <a:t>КОРОНАВИРУС ҚАЛАЙ ЖҰҒАДЫ?</a:t>
            </a:r>
            <a:endParaRPr lang="ru-RU" dirty="0"/>
          </a:p>
        </p:txBody>
      </p:sp>
      <p:sp>
        <p:nvSpPr>
          <p:cNvPr id="3" name="TextBox 2"/>
          <p:cNvSpPr txBox="1"/>
          <p:nvPr/>
        </p:nvSpPr>
        <p:spPr>
          <a:xfrm>
            <a:off x="899592" y="1988840"/>
            <a:ext cx="7200800" cy="4524315"/>
          </a:xfrm>
          <a:prstGeom prst="rect">
            <a:avLst/>
          </a:prstGeom>
          <a:noFill/>
        </p:spPr>
        <p:txBody>
          <a:bodyPr wrap="square" rtlCol="0">
            <a:spAutoFit/>
          </a:bodyPr>
          <a:lstStyle/>
          <a:p>
            <a:pPr algn="just"/>
            <a:r>
              <a:rPr lang="kk-KZ" dirty="0" smtClean="0"/>
              <a:t>         </a:t>
            </a:r>
            <a:r>
              <a:rPr lang="kk-KZ" sz="3200" dirty="0" smtClean="0"/>
              <a:t>КОРОНАВИРУСТАРДЫҢ КӨБІ ЖӨТЕЛГЕНДЕ, ТҮШКІРГЕНДЕ НЕМЕСЕ ОСЫ ИНФЕКЦИЯҒА ШАЛДЫҚҚАНДАРДЫ ҰСТАҒАНДА ЖҰҒАДЫ. ҒАЛЫМДАРДЫҢ СӨЗІНШЕ, ЖАҢА ВИРУС  АДАМНАНА АДАМҒА ЖАҚЫН БАЙЛАНЫСТА БОЛҒАНДА, ТЫНЫС АЛУ  ЖОЛЫМЕН БЕРІЛЕДІ. </a:t>
            </a:r>
          </a:p>
          <a:p>
            <a:pPr algn="just"/>
            <a:r>
              <a:rPr lang="kk-KZ" sz="3200" dirty="0"/>
              <a:t> </a:t>
            </a:r>
            <a:r>
              <a:rPr lang="kk-KZ" sz="3200" dirty="0" smtClean="0"/>
              <a:t>      </a:t>
            </a:r>
            <a:endParaRPr lang="ru-RU" sz="3200" dirty="0"/>
          </a:p>
        </p:txBody>
      </p:sp>
    </p:spTree>
    <p:extLst>
      <p:ext uri="{BB962C8B-B14F-4D97-AF65-F5344CB8AC3E}">
        <p14:creationId xmlns:p14="http://schemas.microsoft.com/office/powerpoint/2010/main" val="2178462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317</Words>
  <Application>Microsoft Office PowerPoint</Application>
  <PresentationFormat>Экран (4:3)</PresentationFormat>
  <Paragraphs>14</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Сабақтың тақырыбы: КОРОНАВИРУС ДЕГЕН НЕ?</vt:lpstr>
      <vt:lpstr>БҰЛ  НЕТКЕН ВИРУС?</vt:lpstr>
      <vt:lpstr>ОЛ ҚАЙДАН КЕЛДІ?</vt:lpstr>
      <vt:lpstr>СИМПТОМДАРЫ ҚАНДАЙ?</vt:lpstr>
      <vt:lpstr>ОЛ ҚАЛАЙ ЕМДЕЛЕДІ:</vt:lpstr>
      <vt:lpstr>КОРОНАВИРУС ҚАЛАЙ ЖҰҒАДЫ?</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КОРОНОВИРУС</dc:title>
  <dc:creator>045</dc:creator>
  <cp:lastModifiedBy>Гость</cp:lastModifiedBy>
  <cp:revision>11</cp:revision>
  <dcterms:created xsi:type="dcterms:W3CDTF">2020-03-31T21:05:34Z</dcterms:created>
  <dcterms:modified xsi:type="dcterms:W3CDTF">2020-04-01T04:50:36Z</dcterms:modified>
</cp:coreProperties>
</file>