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70" r:id="rId3"/>
    <p:sldId id="257" r:id="rId4"/>
    <p:sldId id="258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i="1" dirty="0"/>
              <a:t>Методики и приемы управления стрессом</a:t>
            </a:r>
          </a:p>
        </p:txBody>
      </p:sp>
    </p:spTree>
    <p:extLst>
      <p:ext uri="{BB962C8B-B14F-4D97-AF65-F5344CB8AC3E}">
        <p14:creationId xmlns:p14="http://schemas.microsoft.com/office/powerpoint/2010/main" val="3756835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i="1" dirty="0">
                <a:solidFill>
                  <a:srgbClr val="8CADAE">
                    <a:shade val="75000"/>
                  </a:srgbClr>
                </a:solidFill>
              </a:rPr>
              <a:t>Методики и приемы управления стрессом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ВЫ ЧУВСТВУЕТЕ СИЛЬНОЕ МЫШЕЧНОЕ НАПРЯЖЕНИЕ, ВАМ ТРУДНО РАССЛАБИТЬСЯ</a:t>
            </a:r>
            <a:endParaRPr lang="ru-RU" sz="2400" dirty="0">
              <a:latin typeface="Times New Roman"/>
              <a:ea typeface="Times New Roman"/>
            </a:endParaRPr>
          </a:p>
          <a:p>
            <a:pPr indent="450215"/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     Сядьте в кресло поудобнее или лягте. Сделайте несколько медленных вдохов и выдохов. Во время каждого вдоха и выдоха говорите своему телу: Расслабься!</a:t>
            </a:r>
            <a:b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     Сосредоточьтесь на той части тела, которая напряжена сильнее всего. Напрягите мышцы настолько сильно, как только можете. Мышцы могут даже начать дрожать от напряжения. Задержите напряжение примерно на 10 секунд и расслабьтесь. Почувствуйте изменения в напряженной и затем в расслабленной части тела.</a:t>
            </a:r>
            <a:b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en-US" sz="28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      </a:t>
            </a:r>
            <a:r>
              <a:rPr lang="ru-RU" sz="28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Сосредоточьтесь </a:t>
            </a:r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теперь на другой части тела. Проделайте то же самое.</a:t>
            </a:r>
            <a:b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    Можно проделать это упражнение со всеми частями тела, начиная с головы и заканчивая ступнями ног (голова, шея и плечи, руки, верхняя часть тела, область живота, бедра, голени, стопы). 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22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i="1" dirty="0">
                <a:solidFill>
                  <a:srgbClr val="8CADAE">
                    <a:shade val="75000"/>
                  </a:srgbClr>
                </a:solidFill>
              </a:rPr>
              <a:t>Методики и приемы управления стрессом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И помните. Что если не предпринимать никаких мер - стресс может привести к проблемам со здоровьем, а также стать причиной депрессии, тревожного расстройства, алкоголизма, зависимости от препаратов.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107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/>
          </a:bodyPr>
          <a:lstStyle/>
          <a:p>
            <a:r>
              <a:rPr lang="ru-RU" sz="2700" i="1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rgbClr val="8CADAE">
                    <a:shade val="75000"/>
                  </a:srgbClr>
                </a:solidFill>
              </a:rPr>
              <a:t>Методики и приемы управления стрессом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Может быть, в связи с непростой ситуацией сегодня вы столкнулись с физическими симптомами, вызванными стрессом. К примеру: усталость, головные боли, расстройство желудка, мышечное напряжение, потеря аппетита (или, напротив, стрессовое переедание). Или вы замечаете в себе психологические симптомы, такие как раздражительность, гнев, нервозность и недостаток </a:t>
            </a:r>
            <a:r>
              <a:rPr lang="ru-RU" sz="28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энергии?</a:t>
            </a:r>
            <a:endParaRPr lang="en-US" sz="2800" dirty="0" smtClean="0">
              <a:solidFill>
                <a:srgbClr val="333333"/>
              </a:solidFill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solidFill>
                  <a:srgbClr val="333333"/>
                </a:solidFill>
                <a:latin typeface="Times New Roman"/>
                <a:ea typeface="Times New Roman"/>
              </a:rPr>
              <a:t>К </a:t>
            </a:r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счастью, существуют простые способы справиться со стрессом, которые работают на удивление быстро. Возьмите их на вооружение, чтобы сохранять спокойствие в непростой ситуации.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85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i="1" dirty="0">
                <a:solidFill>
                  <a:srgbClr val="8CADAE">
                    <a:shade val="75000"/>
                  </a:srgbClr>
                </a:solidFill>
              </a:rPr>
              <a:t>Методики и приемы управления стрессом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ДЫШИТЕ ПРАВИЛЬНО</a:t>
            </a:r>
            <a:endParaRPr lang="ru-RU" sz="2400" dirty="0">
              <a:latin typeface="Times New Roman"/>
              <a:ea typeface="Times New Roman"/>
            </a:endParaRPr>
          </a:p>
          <a:p>
            <a:pPr indent="450215"/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Исследования показывают, что дыхательные практики — один из лучших способов успокоиться в критической ситуации. Попробуйте глубоко вдохнуть (на 10 счетов) и медленно выдохнуть (на 8 счетов), чтобы справиться с возникшим напряжением. Повторите упражнение, если все еще чувствуете скованность в мышцах.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92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i="1" dirty="0">
                <a:solidFill>
                  <a:srgbClr val="8CADAE">
                    <a:shade val="75000"/>
                  </a:srgbClr>
                </a:solidFill>
              </a:rPr>
              <a:t>Методики и приемы управления стрессом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СЛУШАЙТЕ МУЗЫКУ</a:t>
            </a:r>
            <a:endParaRPr lang="ru-RU" sz="2400" dirty="0">
              <a:latin typeface="Times New Roman"/>
              <a:ea typeface="Times New Roman"/>
            </a:endParaRPr>
          </a:p>
          <a:p>
            <a:pPr indent="450215"/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Доказано, что музыка обладает способностью изменять химический состав клеток организма, и это стоит иметь в виду. Так что включайте любимое радио, а в минуты особого напряжения слушайте классическую музыку или мелодии для релаксации. Эксперты отмечают, что музыкальное сопровождение — одна из тех вещей, благодаря которым вы можете каждый свой день сделать невероятным.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517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i="1" dirty="0">
                <a:solidFill>
                  <a:srgbClr val="8CADAE">
                    <a:shade val="75000"/>
                  </a:srgbClr>
                </a:solidFill>
              </a:rPr>
              <a:t>Методики и приемы управления стрессом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indent="0" algn="just">
              <a:buClr>
                <a:srgbClr val="D16349"/>
              </a:buClr>
              <a:buNone/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ИСПОЛЬЗУЙТЕ ЯРКИЕ ЦВЕТА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lvl="0" indent="450215">
              <a:buClr>
                <a:srgbClr val="D16349"/>
              </a:buClr>
            </a:pPr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Цвета действуют подобно музыке, так что если вы хотите усилить эффективность антистрессовой кампании, попробуйте объединить два этих пункта. Научные эксперименты говорят о том, что любые яркие цвета могут положительно повлиять на химию тела, а значит, уменьшить стресс. Но будьте осторожны: выбирайте теплые цвета (оранжевый, красный, желтый), а не холодные (синий, голубой, сиреневый), чтобы избежать противоположного эффекта.</a:t>
            </a:r>
            <a:endParaRPr lang="ru-RU" sz="2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43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i="1" dirty="0">
                <a:solidFill>
                  <a:srgbClr val="8CADAE">
                    <a:shade val="75000"/>
                  </a:srgbClr>
                </a:solidFill>
              </a:rPr>
              <a:t>Методики и приемы управления стрессом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ДЕЛАЙТЕ МАССАЖ РУК</a:t>
            </a:r>
            <a:endParaRPr lang="ru-RU" sz="2400" dirty="0">
              <a:latin typeface="Times New Roman"/>
              <a:ea typeface="Times New Roman"/>
            </a:endParaRPr>
          </a:p>
          <a:p>
            <a:pPr indent="450215"/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Всего пять минут массажа рук значительно снижает уровень стресса в организме. Исследователи из Университета Майами доказали, что массаж влияет на биохимию организма, снимает депрессию и беспокойство. Просто делайте самомассаж в течение дня.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948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i="1" dirty="0">
                <a:solidFill>
                  <a:srgbClr val="8CADAE">
                    <a:shade val="75000"/>
                  </a:srgbClr>
                </a:solidFill>
              </a:rPr>
              <a:t>Методики и приемы управления стрессом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ВРЕМЯ С ЖИВОТНЫМИ</a:t>
            </a:r>
            <a:endParaRPr lang="ru-RU" sz="2400" dirty="0">
              <a:latin typeface="Times New Roman"/>
              <a:ea typeface="Times New Roman"/>
            </a:endParaRPr>
          </a:p>
          <a:p>
            <a:pPr indent="450215"/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Вряд ли кто-то станет отрицать, что время, проведенное с животными, обладает терапевтическим эффектом. Но вам будет полезно знать, что эти предположения имеют научное обоснование. Так, исследователям удалось доказать, что животные провоцируют высвобождение в нашем организме гормона окситоцина, который снижает кровное давление, улучшает настроение и автоматически делает жизнь лучше. К слову, милые ролики с животными на </a:t>
            </a:r>
            <a:r>
              <a:rPr lang="ru-RU" sz="2800" dirty="0" err="1">
                <a:solidFill>
                  <a:srgbClr val="333333"/>
                </a:solidFill>
                <a:latin typeface="Times New Roman"/>
                <a:ea typeface="Times New Roman"/>
              </a:rPr>
              <a:t>YouTube</a:t>
            </a:r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 тоже считаются!!!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24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i="1" dirty="0">
                <a:solidFill>
                  <a:srgbClr val="8CADAE">
                    <a:shade val="75000"/>
                  </a:srgbClr>
                </a:solidFill>
              </a:rPr>
              <a:t>Методики и приемы управления стрессом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ОБНИМАЙТЕСЬ</a:t>
            </a:r>
            <a:endParaRPr lang="ru-RU" sz="2400" dirty="0">
              <a:latin typeface="Times New Roman"/>
              <a:ea typeface="Times New Roman"/>
            </a:endParaRPr>
          </a:p>
          <a:p>
            <a:pPr indent="450215"/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Вы наверняка догадывались, что объятия могут быть чудодейственными, но вот еще несколько фактов в подтверждение теории. Ученым удалось доказать, что объятия снижают кровяное давление и уменьшают частоту сердечных сокращений. Все это, по данным авторов исследования из Университета Северной Каролины, естественным образом снимает стресс и заставляет нас чувствовать себя спокойнее.</a:t>
            </a: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536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i="1" dirty="0">
                <a:solidFill>
                  <a:srgbClr val="8CADAE">
                    <a:shade val="75000"/>
                  </a:srgbClr>
                </a:solidFill>
              </a:rPr>
              <a:t>Методики и приемы управления стрессом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dirty="0">
                <a:solidFill>
                  <a:srgbClr val="333333"/>
                </a:solidFill>
                <a:latin typeface="Times New Roman"/>
                <a:ea typeface="Times New Roman"/>
              </a:rPr>
              <a:t>СИДИТЕ ПРЯМО</a:t>
            </a:r>
            <a:endParaRPr lang="ru-RU" sz="2400" dirty="0">
              <a:latin typeface="Times New Roman"/>
              <a:ea typeface="Times New Roman"/>
            </a:endParaRPr>
          </a:p>
          <a:p>
            <a:pPr indent="450215"/>
            <a:r>
              <a:rPr lang="ru-RU" sz="2800" dirty="0">
                <a:solidFill>
                  <a:srgbClr val="333333"/>
                </a:solidFill>
                <a:latin typeface="Times New Roman"/>
                <a:ea typeface="Times New Roman"/>
              </a:rPr>
              <a:t>Люди, которые могут похвастаться ровной спиной, эффективнее противостоят стрессам и обладают способностью быстрее расслабляться, чем те, у кого есть проблемы с осанкой. Так что следите за положением спины!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496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</TotalTime>
  <Words>583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Презентация PowerPoint</vt:lpstr>
      <vt:lpstr>Методики и приемы управления стрессом</vt:lpstr>
      <vt:lpstr>Методики и приемы управления стрессом</vt:lpstr>
      <vt:lpstr>Методики и приемы управления стрессом</vt:lpstr>
      <vt:lpstr>Методики и приемы управления стрессом</vt:lpstr>
      <vt:lpstr>Методики и приемы управления стрессом</vt:lpstr>
      <vt:lpstr>Методики и приемы управления стрессом</vt:lpstr>
      <vt:lpstr>Методики и приемы управления стрессом</vt:lpstr>
      <vt:lpstr>Методики и приемы управления стрессом</vt:lpstr>
      <vt:lpstr>Методики и приемы управления стрессом</vt:lpstr>
      <vt:lpstr>Методики и приемы управления стрессом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Методики и приемы управления стрессом</dc:title>
  <dc:creator>Acer</dc:creator>
  <cp:lastModifiedBy>Acer</cp:lastModifiedBy>
  <cp:revision>2</cp:revision>
  <dcterms:created xsi:type="dcterms:W3CDTF">2020-04-05T14:17:13Z</dcterms:created>
  <dcterms:modified xsi:type="dcterms:W3CDTF">2020-04-06T07:45:39Z</dcterms:modified>
</cp:coreProperties>
</file>