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8" r:id="rId2"/>
    <p:sldId id="270" r:id="rId3"/>
    <p:sldId id="257" r:id="rId4"/>
    <p:sldId id="258" r:id="rId5"/>
    <p:sldId id="266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980728"/>
            <a:ext cx="7408333" cy="51454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b="1" i="1" dirty="0"/>
              <a:t>Методики и приемы управления стрессом</a:t>
            </a:r>
          </a:p>
        </p:txBody>
      </p:sp>
    </p:spTree>
    <p:extLst>
      <p:ext uri="{BB962C8B-B14F-4D97-AF65-F5344CB8AC3E}">
        <p14:creationId xmlns:p14="http://schemas.microsoft.com/office/powerpoint/2010/main" val="3756835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i="1" dirty="0">
                <a:solidFill>
                  <a:srgbClr val="8CADAE">
                    <a:shade val="75000"/>
                  </a:srgbClr>
                </a:solidFill>
              </a:rPr>
              <a:t>Методики и приемы управления стрессом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b="1" dirty="0">
                <a:solidFill>
                  <a:srgbClr val="333333"/>
                </a:solidFill>
                <a:latin typeface="Times New Roman"/>
                <a:ea typeface="Times New Roman"/>
              </a:rPr>
              <a:t>ВЫ ЧУВСТВУЕТЕ СИЛЬНОЕ МЫШЕЧНОЕ НАПРЯЖЕНИЕ, ВАМ ТРУДНО РАССЛАБИТЬСЯ</a:t>
            </a:r>
            <a:endParaRPr lang="ru-RU" sz="2400" dirty="0">
              <a:latin typeface="Times New Roman"/>
              <a:ea typeface="Times New Roman"/>
            </a:endParaRPr>
          </a:p>
          <a:p>
            <a:pPr indent="450215"/>
            <a:r>
              <a:rPr lang="ru-RU" sz="2800" dirty="0">
                <a:solidFill>
                  <a:srgbClr val="333333"/>
                </a:solidFill>
                <a:latin typeface="Times New Roman"/>
                <a:ea typeface="Times New Roman"/>
              </a:rPr>
              <a:t>     Сядьте в кресло поудобнее или лягте. Сделайте несколько медленных вдохов и выдохов. Во время каждого вдоха и выдоха говорите своему телу: Расслабься!</a:t>
            </a:r>
            <a:br>
              <a:rPr lang="ru-RU" sz="2800" dirty="0">
                <a:solidFill>
                  <a:srgbClr val="333333"/>
                </a:solidFill>
                <a:latin typeface="Times New Roman"/>
                <a:ea typeface="Times New Roman"/>
              </a:rPr>
            </a:br>
            <a:r>
              <a:rPr lang="ru-RU" sz="2800" dirty="0">
                <a:solidFill>
                  <a:srgbClr val="333333"/>
                </a:solidFill>
                <a:latin typeface="Times New Roman"/>
                <a:ea typeface="Times New Roman"/>
              </a:rPr>
              <a:t>     Сосредоточьтесь на той части тела, которая напряжена сильнее всего. Напрягите мышцы настолько сильно, как только можете. Мышцы могут даже начать дрожать от напряжения. Задержите напряжение примерно на 10 секунд и расслабьтесь. Почувствуйте изменения в напряженной и затем в расслабленной части тела.</a:t>
            </a:r>
            <a:br>
              <a:rPr lang="ru-RU" sz="2800" dirty="0">
                <a:solidFill>
                  <a:srgbClr val="333333"/>
                </a:solidFill>
                <a:latin typeface="Times New Roman"/>
                <a:ea typeface="Times New Roman"/>
              </a:rPr>
            </a:br>
            <a:r>
              <a:rPr lang="en-US" sz="2800" dirty="0" smtClean="0">
                <a:solidFill>
                  <a:srgbClr val="333333"/>
                </a:solidFill>
                <a:latin typeface="Times New Roman"/>
                <a:ea typeface="Times New Roman"/>
              </a:rPr>
              <a:t>      </a:t>
            </a:r>
            <a:r>
              <a:rPr lang="ru-RU" sz="2800" dirty="0" smtClean="0">
                <a:solidFill>
                  <a:srgbClr val="333333"/>
                </a:solidFill>
                <a:latin typeface="Times New Roman"/>
                <a:ea typeface="Times New Roman"/>
              </a:rPr>
              <a:t>Сосредоточьтесь </a:t>
            </a:r>
            <a:r>
              <a:rPr lang="ru-RU" sz="2800" dirty="0">
                <a:solidFill>
                  <a:srgbClr val="333333"/>
                </a:solidFill>
                <a:latin typeface="Times New Roman"/>
                <a:ea typeface="Times New Roman"/>
              </a:rPr>
              <a:t>теперь на другой части тела. Проделайте то же самое.</a:t>
            </a:r>
            <a:br>
              <a:rPr lang="ru-RU" sz="2800" dirty="0">
                <a:solidFill>
                  <a:srgbClr val="333333"/>
                </a:solidFill>
                <a:latin typeface="Times New Roman"/>
                <a:ea typeface="Times New Roman"/>
              </a:rPr>
            </a:br>
            <a:r>
              <a:rPr lang="ru-RU" sz="2800" dirty="0">
                <a:solidFill>
                  <a:srgbClr val="333333"/>
                </a:solidFill>
                <a:latin typeface="Times New Roman"/>
                <a:ea typeface="Times New Roman"/>
              </a:rPr>
              <a:t>    Можно проделать это упражнение со всеми частями тела, начиная с головы и заканчивая ступнями ног (голова, шея и плечи, руки, верхняя часть тела, область живота, бедра, голени, стопы). 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922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i="1" dirty="0">
                <a:solidFill>
                  <a:srgbClr val="8CADAE">
                    <a:shade val="75000"/>
                  </a:srgbClr>
                </a:solidFill>
              </a:rPr>
              <a:t>Методики и приемы управления стрессом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ru-RU" sz="2800" dirty="0">
                <a:solidFill>
                  <a:srgbClr val="333333"/>
                </a:solidFill>
                <a:latin typeface="Times New Roman"/>
                <a:ea typeface="Times New Roman"/>
              </a:rPr>
              <a:t>И помните. Что если не предпринимать никаких мер - стресс может привести к проблемам со здоровьем, а также стать причиной депрессии, тревожного расстройства, алкоголизма, зависимости от препаратов.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107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/>
          </a:bodyPr>
          <a:lstStyle/>
          <a:p>
            <a:r>
              <a:rPr lang="ru-RU" sz="2700" i="1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8CADAE">
                    <a:shade val="75000"/>
                  </a:srgbClr>
                </a:solidFill>
              </a:rPr>
              <a:t>Методики и приемы управления стрессом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indent="450215" algn="just">
              <a:spcAft>
                <a:spcPts val="0"/>
              </a:spcAft>
            </a:pPr>
            <a:r>
              <a:rPr lang="ru-RU" sz="2800" dirty="0">
                <a:solidFill>
                  <a:srgbClr val="333333"/>
                </a:solidFill>
                <a:latin typeface="Times New Roman"/>
                <a:ea typeface="Times New Roman"/>
              </a:rPr>
              <a:t>Может быть, в связи с непростой ситуацией сегодня вы столкнулись с физическими симптомами, вызванными стрессом. К примеру: усталость, головные боли, расстройство желудка, мышечное напряжение, потеря аппетита (или, напротив, стрессовое переедание). Или вы замечаете в себе психологические симптомы, такие как раздражительность, гнев, нервозность и недостаток </a:t>
            </a:r>
            <a:r>
              <a:rPr lang="ru-RU" sz="2800" dirty="0" smtClean="0">
                <a:solidFill>
                  <a:srgbClr val="333333"/>
                </a:solidFill>
                <a:latin typeface="Times New Roman"/>
                <a:ea typeface="Times New Roman"/>
              </a:rPr>
              <a:t>энергии?</a:t>
            </a:r>
            <a:endParaRPr lang="en-US" sz="2800" dirty="0" smtClean="0">
              <a:solidFill>
                <a:srgbClr val="333333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2800" dirty="0" smtClean="0">
                <a:solidFill>
                  <a:srgbClr val="333333"/>
                </a:solidFill>
                <a:latin typeface="Times New Roman"/>
                <a:ea typeface="Times New Roman"/>
              </a:rPr>
              <a:t>К </a:t>
            </a:r>
            <a:r>
              <a:rPr lang="ru-RU" sz="2800" dirty="0">
                <a:solidFill>
                  <a:srgbClr val="333333"/>
                </a:solidFill>
                <a:latin typeface="Times New Roman"/>
                <a:ea typeface="Times New Roman"/>
              </a:rPr>
              <a:t>счастью, существуют простые способы справиться со стрессом, которые работают на удивление быстро. Возьмите их на вооружение, чтобы сохранять спокойствие в непростой ситуации.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3859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b="1" i="1" dirty="0">
                <a:solidFill>
                  <a:srgbClr val="8CADAE">
                    <a:shade val="75000"/>
                  </a:srgbClr>
                </a:solidFill>
              </a:rPr>
              <a:t>Методики и приемы управления стрессом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b="1" dirty="0">
                <a:solidFill>
                  <a:srgbClr val="333333"/>
                </a:solidFill>
                <a:latin typeface="Times New Roman"/>
                <a:ea typeface="Times New Roman"/>
              </a:rPr>
              <a:t>ДЫШИТЕ ПРАВИЛЬНО</a:t>
            </a:r>
            <a:endParaRPr lang="ru-RU" sz="2400" dirty="0">
              <a:latin typeface="Times New Roman"/>
              <a:ea typeface="Times New Roman"/>
            </a:endParaRPr>
          </a:p>
          <a:p>
            <a:pPr indent="450215"/>
            <a:r>
              <a:rPr lang="ru-RU" sz="2800" dirty="0">
                <a:solidFill>
                  <a:srgbClr val="333333"/>
                </a:solidFill>
                <a:latin typeface="Times New Roman"/>
                <a:ea typeface="Times New Roman"/>
              </a:rPr>
              <a:t>Исследования показывают, что дыхательные практики — один из лучших способов успокоиться в критической ситуации. Попробуйте глубоко вдохнуть (на 10 счетов) и медленно выдохнуть (на 8 счетов), чтобы справиться с возникшим напряжением. Повторите упражнение, если все еще чувствуете скованность в мышцах.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6920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b="1" i="1" dirty="0">
                <a:solidFill>
                  <a:srgbClr val="8CADAE">
                    <a:shade val="75000"/>
                  </a:srgbClr>
                </a:solidFill>
              </a:rPr>
              <a:t>Методики и приемы управления стрессом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b="1" dirty="0">
                <a:solidFill>
                  <a:srgbClr val="333333"/>
                </a:solidFill>
                <a:latin typeface="Times New Roman"/>
                <a:ea typeface="Times New Roman"/>
              </a:rPr>
              <a:t>СЛУШАЙТЕ МУЗЫКУ</a:t>
            </a:r>
            <a:endParaRPr lang="ru-RU" sz="2400" dirty="0">
              <a:latin typeface="Times New Roman"/>
              <a:ea typeface="Times New Roman"/>
            </a:endParaRPr>
          </a:p>
          <a:p>
            <a:pPr indent="450215"/>
            <a:r>
              <a:rPr lang="ru-RU" sz="2800" dirty="0">
                <a:solidFill>
                  <a:srgbClr val="333333"/>
                </a:solidFill>
                <a:latin typeface="Times New Roman"/>
                <a:ea typeface="Times New Roman"/>
              </a:rPr>
              <a:t>Доказано, что музыка обладает способностью изменять химический состав клеток организма, и это стоит иметь в виду. Так что включайте любимое радио, а в минуты особого напряжения слушайте классическую музыку или мелодии для релаксации. Эксперты отмечают, что музыкальное сопровождение — одна из тех вещей, благодаря которым вы можете каждый свой день сделать невероятным.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3517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i="1" dirty="0">
                <a:solidFill>
                  <a:srgbClr val="8CADAE">
                    <a:shade val="75000"/>
                  </a:srgbClr>
                </a:solidFill>
              </a:rPr>
              <a:t>Методики и приемы управления стрессом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indent="0" algn="just">
              <a:buClr>
                <a:srgbClr val="D16349"/>
              </a:buClr>
              <a:buNone/>
            </a:pPr>
            <a:r>
              <a:rPr lang="ru-RU" sz="2800" b="1" dirty="0">
                <a:solidFill>
                  <a:srgbClr val="333333"/>
                </a:solidFill>
                <a:latin typeface="Times New Roman"/>
                <a:ea typeface="Times New Roman"/>
              </a:rPr>
              <a:t>ИСПОЛЬЗУЙТЕ ЯРКИЕ ЦВЕТА</a:t>
            </a:r>
            <a:endParaRPr lang="ru-RU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indent="450215">
              <a:buClr>
                <a:srgbClr val="D16349"/>
              </a:buClr>
            </a:pPr>
            <a:r>
              <a:rPr lang="ru-RU" sz="2800" dirty="0">
                <a:solidFill>
                  <a:srgbClr val="333333"/>
                </a:solidFill>
                <a:latin typeface="Times New Roman"/>
                <a:ea typeface="Times New Roman"/>
              </a:rPr>
              <a:t>Цвета действуют подобно музыке, так что если вы хотите усилить эффективность антистрессовой кампании, попробуйте объединить два этих пункта. Научные эксперименты говорят о том, что любые яркие цвета могут положительно повлиять на химию тела, а значит, уменьшить стресс. Но будьте осторожны: выбирайте теплые цвета (оранжевый, красный, желтый), а не холодные (синий, голубой, сиреневый), чтобы избежать противоположного эффекта.</a:t>
            </a:r>
            <a:endParaRPr lang="ru-RU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1433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i="1" dirty="0">
                <a:solidFill>
                  <a:srgbClr val="8CADAE">
                    <a:shade val="75000"/>
                  </a:srgbClr>
                </a:solidFill>
              </a:rPr>
              <a:t>Методики и приемы управления стрессом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b="1" dirty="0">
                <a:solidFill>
                  <a:srgbClr val="333333"/>
                </a:solidFill>
                <a:latin typeface="Times New Roman"/>
                <a:ea typeface="Times New Roman"/>
              </a:rPr>
              <a:t>ДЕЛАЙТЕ МАССАЖ РУК</a:t>
            </a:r>
            <a:endParaRPr lang="ru-RU" sz="2400" dirty="0">
              <a:latin typeface="Times New Roman"/>
              <a:ea typeface="Times New Roman"/>
            </a:endParaRPr>
          </a:p>
          <a:p>
            <a:pPr indent="450215"/>
            <a:r>
              <a:rPr lang="ru-RU" sz="2800" dirty="0">
                <a:solidFill>
                  <a:srgbClr val="333333"/>
                </a:solidFill>
                <a:latin typeface="Times New Roman"/>
                <a:ea typeface="Times New Roman"/>
              </a:rPr>
              <a:t>Всего пять минут массажа рук значительно снижает уровень стресса в организме. Исследователи из Университета Майами доказали, что массаж влияет на биохимию организма, снимает депрессию и беспокойство. Просто делайте самомассаж в течение дня.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8948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i="1" dirty="0">
                <a:solidFill>
                  <a:srgbClr val="8CADAE">
                    <a:shade val="75000"/>
                  </a:srgbClr>
                </a:solidFill>
              </a:rPr>
              <a:t>Методики и приемы управления стрессом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b="1" dirty="0">
                <a:solidFill>
                  <a:srgbClr val="333333"/>
                </a:solidFill>
                <a:latin typeface="Times New Roman"/>
                <a:ea typeface="Times New Roman"/>
              </a:rPr>
              <a:t>ВРЕМЯ С ЖИВОТНЫМИ</a:t>
            </a:r>
            <a:endParaRPr lang="ru-RU" sz="2400" dirty="0">
              <a:latin typeface="Times New Roman"/>
              <a:ea typeface="Times New Roman"/>
            </a:endParaRPr>
          </a:p>
          <a:p>
            <a:pPr indent="450215"/>
            <a:r>
              <a:rPr lang="ru-RU" sz="2800" dirty="0">
                <a:solidFill>
                  <a:srgbClr val="333333"/>
                </a:solidFill>
                <a:latin typeface="Times New Roman"/>
                <a:ea typeface="Times New Roman"/>
              </a:rPr>
              <a:t>Вряд ли кто-то станет отрицать, что время, проведенное с животными, обладает терапевтическим эффектом. Но вам будет полезно знать, что эти предположения имеют научное обоснование. Так, исследователям удалось доказать, что животные провоцируют высвобождение в нашем организме гормона окситоцина, который снижает кровное давление, улучшает настроение и автоматически делает жизнь лучше. К слову, милые ролики с животными на </a:t>
            </a:r>
            <a:r>
              <a:rPr lang="ru-RU" sz="2800" dirty="0" err="1">
                <a:solidFill>
                  <a:srgbClr val="333333"/>
                </a:solidFill>
                <a:latin typeface="Times New Roman"/>
                <a:ea typeface="Times New Roman"/>
              </a:rPr>
              <a:t>YouTube</a:t>
            </a:r>
            <a:r>
              <a:rPr lang="ru-RU" sz="2800" dirty="0">
                <a:solidFill>
                  <a:srgbClr val="333333"/>
                </a:solidFill>
                <a:latin typeface="Times New Roman"/>
                <a:ea typeface="Times New Roman"/>
              </a:rPr>
              <a:t> тоже считаются!!!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3243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i="1" dirty="0">
                <a:solidFill>
                  <a:srgbClr val="8CADAE">
                    <a:shade val="75000"/>
                  </a:srgbClr>
                </a:solidFill>
              </a:rPr>
              <a:t>Методики и приемы управления стрессом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b="1" dirty="0">
                <a:solidFill>
                  <a:srgbClr val="333333"/>
                </a:solidFill>
                <a:latin typeface="Times New Roman"/>
                <a:ea typeface="Times New Roman"/>
              </a:rPr>
              <a:t>ОБНИМАЙТЕСЬ</a:t>
            </a:r>
            <a:endParaRPr lang="ru-RU" sz="2400" dirty="0">
              <a:latin typeface="Times New Roman"/>
              <a:ea typeface="Times New Roman"/>
            </a:endParaRPr>
          </a:p>
          <a:p>
            <a:pPr indent="450215"/>
            <a:r>
              <a:rPr lang="ru-RU" sz="2800" dirty="0">
                <a:solidFill>
                  <a:srgbClr val="333333"/>
                </a:solidFill>
                <a:latin typeface="Times New Roman"/>
                <a:ea typeface="Times New Roman"/>
              </a:rPr>
              <a:t>Вы наверняка догадывались, что объятия могут быть чудодейственными, но вот еще несколько фактов в подтверждение теории. Ученым удалось доказать, что объятия снижают кровяное давление и уменьшают частоту сердечных сокращений. Все это, по данным авторов исследования из Университета Северной Каролины, естественным образом снимает стресс и заставляет нас чувствовать себя спокойнее.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2536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i="1" dirty="0">
                <a:solidFill>
                  <a:srgbClr val="8CADAE">
                    <a:shade val="75000"/>
                  </a:srgbClr>
                </a:solidFill>
              </a:rPr>
              <a:t>Методики и приемы управления стрессом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b="1" dirty="0">
                <a:solidFill>
                  <a:srgbClr val="333333"/>
                </a:solidFill>
                <a:latin typeface="Times New Roman"/>
                <a:ea typeface="Times New Roman"/>
              </a:rPr>
              <a:t>СИДИТЕ ПРЯМО</a:t>
            </a:r>
            <a:endParaRPr lang="ru-RU" sz="2400" dirty="0">
              <a:latin typeface="Times New Roman"/>
              <a:ea typeface="Times New Roman"/>
            </a:endParaRPr>
          </a:p>
          <a:p>
            <a:pPr indent="450215"/>
            <a:r>
              <a:rPr lang="ru-RU" sz="2800" dirty="0">
                <a:solidFill>
                  <a:srgbClr val="333333"/>
                </a:solidFill>
                <a:latin typeface="Times New Roman"/>
                <a:ea typeface="Times New Roman"/>
              </a:rPr>
              <a:t>Люди, которые могут похвастаться ровной спиной, эффективнее противостоят стрессам и обладают способностью быстрее расслабляться, чем те, у кого есть проблемы с осанкой. Так что следите за положением спины!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54963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</TotalTime>
  <Words>583</Words>
  <Application>Microsoft Office PowerPoint</Application>
  <PresentationFormat>Экран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Презентация PowerPoint</vt:lpstr>
      <vt:lpstr>Методики и приемы управления стрессом</vt:lpstr>
      <vt:lpstr>Методики и приемы управления стрессом</vt:lpstr>
      <vt:lpstr>Методики и приемы управления стрессом</vt:lpstr>
      <vt:lpstr>Методики и приемы управления стрессом</vt:lpstr>
      <vt:lpstr>Методики и приемы управления стрессом</vt:lpstr>
      <vt:lpstr>Методики и приемы управления стрессом</vt:lpstr>
      <vt:lpstr>Методики и приемы управления стрессом</vt:lpstr>
      <vt:lpstr>Методики и приемы управления стрессом</vt:lpstr>
      <vt:lpstr>Методики и приемы управления стрессом</vt:lpstr>
      <vt:lpstr>Методики и приемы управления стрессом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Методики и приемы управления стрессом</dc:title>
  <dc:creator>Acer</dc:creator>
  <cp:lastModifiedBy>Acer</cp:lastModifiedBy>
  <cp:revision>2</cp:revision>
  <dcterms:created xsi:type="dcterms:W3CDTF">2020-04-05T14:17:13Z</dcterms:created>
  <dcterms:modified xsi:type="dcterms:W3CDTF">2020-04-06T07:45:39Z</dcterms:modified>
</cp:coreProperties>
</file>