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474" r:id="rId3"/>
    <p:sldId id="476" r:id="rId4"/>
    <p:sldId id="554" r:id="rId5"/>
    <p:sldId id="559" r:id="rId6"/>
    <p:sldId id="560" r:id="rId7"/>
    <p:sldId id="557" r:id="rId8"/>
    <p:sldId id="551" r:id="rId9"/>
    <p:sldId id="553" r:id="rId10"/>
    <p:sldId id="558" r:id="rId11"/>
    <p:sldId id="561" r:id="rId12"/>
    <p:sldId id="556" r:id="rId13"/>
    <p:sldId id="555" r:id="rId14"/>
    <p:sldId id="552" r:id="rId15"/>
    <p:sldId id="563" r:id="rId16"/>
    <p:sldId id="562" r:id="rId17"/>
    <p:sldId id="565" r:id="rId18"/>
    <p:sldId id="550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694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  <a:srgbClr val="595959"/>
    <a:srgbClr val="F39C12"/>
    <a:srgbClr val="16A085"/>
    <a:srgbClr val="7F7F7F"/>
    <a:srgbClr val="79ADD2"/>
    <a:srgbClr val="FF66FF"/>
    <a:srgbClr val="575757"/>
    <a:srgbClr val="4B2C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96571" autoAdjust="0"/>
  </p:normalViewPr>
  <p:slideViewPr>
    <p:cSldViewPr snapToGrid="0">
      <p:cViewPr varScale="1">
        <p:scale>
          <a:sx n="147" d="100"/>
          <a:sy n="147" d="100"/>
        </p:scale>
        <p:origin x="426" y="120"/>
      </p:cViewPr>
      <p:guideLst>
        <p:guide orient="horz" pos="1620"/>
        <p:guide pos="4694"/>
        <p:guide orient="horz" pos="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CADDA-4986-44A8-92F4-34A9E51580B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5EBF4-4462-4124-A996-68D8BF938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72D8-025A-4030-816A-762A67DCB867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F3D10-0845-46EB-87A1-64283364D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3D10-0845-46EB-87A1-64283364D0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0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02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39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00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737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199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24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3D10-0845-46EB-87A1-64283364D0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23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57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36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35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86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37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24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56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1"/>
            <a:ext cx="7772400" cy="700088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6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39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71438" indent="-171438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04" indent="-171438">
              <a:buFont typeface="Arial" pitchFamily="34" charset="0"/>
              <a:buChar char="•"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769" indent="-171438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2935" indent="-171438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100" indent="-171438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63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2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1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1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3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1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3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9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7603"/>
            <a:ext cx="5726575" cy="506016"/>
          </a:xfrm>
        </p:spPr>
        <p:txBody>
          <a:bodyPr anchor="ctr" anchorCtr="0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499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1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0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57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0"/>
            <a:ext cx="1905000" cy="2983204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57146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21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1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4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2" y="-1676399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07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3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31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2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3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1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3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1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3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57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46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97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1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97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2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099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6" y="2419354"/>
            <a:ext cx="2514597" cy="2514599"/>
          </a:xfrm>
        </p:spPr>
        <p:txBody>
          <a:bodyPr lIns="274301" tIns="0" rIns="182867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2" y="533401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3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55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1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9C0E-EAEA-4858-8F62-E3604083F10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4A50-1F8C-475C-94C6-2D50DD7E8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3"/>
            <a:ext cx="6553202" cy="394097"/>
          </a:xfrm>
          <a:prstGeom prst="rect">
            <a:avLst/>
          </a:prstGeom>
        </p:spPr>
        <p:txBody>
          <a:bodyPr vert="horz" lIns="91434" tIns="45717" rIns="91434" bIns="45717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1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r" defTabSz="914333" rtl="0" eaLnBrk="1" latinLnBrk="0" hangingPunct="1"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333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5" y="2574249"/>
            <a:ext cx="7708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Казахстан в новой реальности: Время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3629057"/>
            <a:ext cx="8699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Послание Главы государства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Касым-Жомарта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Токаева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народу Казахстана</a:t>
            </a:r>
          </a:p>
        </p:txBody>
      </p:sp>
      <p:sp>
        <p:nvSpPr>
          <p:cNvPr id="8" name="AutoShape 7" descr="Download Internships That Build Real Skills Are Hard To Get - Ful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79691" y="4411608"/>
            <a:ext cx="272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сентября 2020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19258" r="905" b="17285"/>
          <a:stretch/>
        </p:blipFill>
        <p:spPr>
          <a:xfrm>
            <a:off x="2057598" y="160337"/>
            <a:ext cx="5091133" cy="2323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36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2. Экономическое развитие в новых реалиях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200" y="890388"/>
            <a:ext cx="322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проведена ревизия Налогового кодекса.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обязательств должно быть кардинально упрощено, количество налогов и платежей минимизировано.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4"/>
          <a:stretch/>
        </p:blipFill>
        <p:spPr>
          <a:xfrm>
            <a:off x="208216" y="857944"/>
            <a:ext cx="4947795" cy="373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751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3. Сбалансированное территориальное развитие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8900" y="660400"/>
            <a:ext cx="3835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регионов страны следует выстраивать с учетом их конкурентных преимуществ.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управлять процессом урбанизации, регулировать «миграционные волны», избежать перенаселенности и социальной напряженности в крупных городах</a:t>
            </a:r>
          </a:p>
        </p:txBody>
      </p:sp>
      <p:pic>
        <p:nvPicPr>
          <p:cNvPr id="8194" name="Picture 2" descr="Послание Президента РК – 2020. Сбалансированное территориальное развит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/>
        </p:blipFill>
        <p:spPr bwMode="auto">
          <a:xfrm>
            <a:off x="146050" y="660400"/>
            <a:ext cx="4908074" cy="436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4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4. Социальное благополучие граждан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4904" y="863074"/>
            <a:ext cx="3193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вкладчики пенсионного фонда смогут использовать часть своих накоплений на приобретение жилья, лечение или для передачи в управление финансовым компаниям</a:t>
            </a:r>
          </a:p>
        </p:txBody>
      </p:sp>
      <p:pic>
        <p:nvPicPr>
          <p:cNvPr id="9218" name="Picture 2" descr="Послание Президента РК – 2020. Социальное благополучие граждан – главный  приорите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8503" r="1939" b="21721"/>
          <a:stretch/>
        </p:blipFill>
        <p:spPr bwMode="auto">
          <a:xfrm>
            <a:off x="127000" y="673100"/>
            <a:ext cx="5511800" cy="416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6. Развитие системы здравоохранения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504" y="780238"/>
            <a:ext cx="3028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медиков будет в 2023 году в два раза выше средней зарплаты.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построены новые больницы в регионах и медицинские центры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-Султане и Алматы.</a:t>
            </a:r>
          </a:p>
        </p:txBody>
      </p:sp>
      <p:pic>
        <p:nvPicPr>
          <p:cNvPr id="3076" name="Picture 4" descr="Из послания президента Республики Казахстан К. Токаева от 1 сентября 2020  года. - КГП на ПХВ «Центр крови города Семей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r="5432" b="18880"/>
          <a:stretch/>
        </p:blipFill>
        <p:spPr bwMode="auto">
          <a:xfrm>
            <a:off x="110178" y="644107"/>
            <a:ext cx="5505924" cy="4427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0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7. Экология и защита биоразнообразия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6700" y="736600"/>
            <a:ext cx="3594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высажено 2 миллиарда деревьев в лесном фонде и 15 миллионов – в населенных пунктах.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защищать национальные парки, ужесточить наказание за нарушения в этой сфере.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7160" r="9560" b="30371"/>
          <a:stretch/>
        </p:blipFill>
        <p:spPr>
          <a:xfrm>
            <a:off x="266700" y="736600"/>
            <a:ext cx="4889500" cy="365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95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9. Цифровизация – базовый элемент реформ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300" y="898862"/>
            <a:ext cx="361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доступ к интернету и качественной связи всех граждан.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Отменить большинство справок, обеспечить цифровое подтверждение информации через электронные сервисы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4"/>
          <a:stretch/>
        </p:blipFill>
        <p:spPr>
          <a:xfrm>
            <a:off x="203700" y="654744"/>
            <a:ext cx="4913472" cy="3904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411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19258" r="905" b="17285"/>
          <a:stretch/>
        </p:blipFill>
        <p:spPr>
          <a:xfrm>
            <a:off x="180975" y="160337"/>
            <a:ext cx="2737367" cy="124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945814" y="262409"/>
            <a:ext cx="6934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Казахстан в новой реальности: Время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1589" y="1448678"/>
            <a:ext cx="439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Послание Главы государства </a:t>
            </a:r>
          </a:p>
          <a:p>
            <a:pPr algn="ctr"/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Касым-Жомарта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Токаева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народу Казахстана</a:t>
            </a:r>
          </a:p>
        </p:txBody>
      </p:sp>
      <p:sp>
        <p:nvSpPr>
          <p:cNvPr id="8" name="AutoShape 7" descr="Download Internships That Build Real Skills Are Hard To Get - Ful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92217" y="2650336"/>
            <a:ext cx="272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сентября 2020 г.</a:t>
            </a:r>
          </a:p>
        </p:txBody>
      </p:sp>
      <p:pic>
        <p:nvPicPr>
          <p:cNvPr id="11266" name="Picture 2" descr="https://www.qrrd.ru/qr/f55b1599451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2" y="1973718"/>
            <a:ext cx="2619388" cy="261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35404" y="3762110"/>
            <a:ext cx="362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текст Послания на сайте Президента РК</a:t>
            </a:r>
          </a:p>
        </p:txBody>
      </p:sp>
    </p:spTree>
    <p:extLst>
      <p:ext uri="{BB962C8B-B14F-4D97-AF65-F5344CB8AC3E}">
        <p14:creationId xmlns:p14="http://schemas.microsoft.com/office/powerpoint/2010/main" val="127640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Послание Президента народу Казахстана 2020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893953"/>
            <a:ext cx="37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2020 года Президент Казахстана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Касым-Жомарт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Токаев обратился с ежегодным посланием к народу Казахстана</a:t>
            </a:r>
          </a:p>
        </p:txBody>
      </p:sp>
      <p:pic>
        <p:nvPicPr>
          <p:cNvPr id="2" name="Picture 2" descr="https://www.akorda.kz/images/d0c0979046d9f48138b834641d41a7a9-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25501"/>
            <a:ext cx="4292600" cy="288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400" y="3992752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послании Президент проанализировал текущую ситуацию и представил план действий на следующий, 2021 год. </a:t>
            </a:r>
          </a:p>
        </p:txBody>
      </p:sp>
    </p:spTree>
    <p:extLst>
      <p:ext uri="{BB962C8B-B14F-4D97-AF65-F5344CB8AC3E}">
        <p14:creationId xmlns:p14="http://schemas.microsoft.com/office/powerpoint/2010/main" val="322861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Послание Президента народу Казахстана 2020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8" name="Google Shape;98;p2"/>
          <p:cNvSpPr/>
          <p:nvPr/>
        </p:nvSpPr>
        <p:spPr>
          <a:xfrm>
            <a:off x="946150" y="704500"/>
            <a:ext cx="7251700" cy="31469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План действий: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Новая модель государственного управления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Экономическое развитие в новых реалиях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Сбалансированное территориальное развитие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Социальное благополучие граждан – главный приоритет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Доступное и качественное образование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Развитие системы здравоохранения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Экология и защита биоразнообразия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Справедливое государство на защите интересов граждан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Цифровизация – базовый элемент всех реформ</a:t>
            </a:r>
            <a:endParaRPr lang="ru-RU" sz="2000" b="1" i="0" u="none" strike="noStrike" cap="none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998" y="4009884"/>
            <a:ext cx="749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акцентировал внимание на тех направлениях, где требуются реформы</a:t>
            </a:r>
          </a:p>
        </p:txBody>
      </p:sp>
    </p:spTree>
    <p:extLst>
      <p:ext uri="{BB962C8B-B14F-4D97-AF65-F5344CB8AC3E}">
        <p14:creationId xmlns:p14="http://schemas.microsoft.com/office/powerpoint/2010/main" val="175965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1. Новая модель государственного управления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3204" y="820523"/>
            <a:ext cx="3981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изменена система государственного управления.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государственного планирования должна вовлечь частный сектор и общество в качестве полноценных партнеров ан этапах планирования, исполнения, оценки.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228600" y="698500"/>
            <a:ext cx="4241800" cy="427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37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1. Новая модель государственного управления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940419"/>
            <a:ext cx="363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аппарат нужно сокращать.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сэкономленных средств будет повышена заработная плата оставшихся работников.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Низкооплачиваемая государственная служба ведёт к отрицательной селекции и коррупции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4815" b="14321"/>
          <a:stretch/>
        </p:blipFill>
        <p:spPr>
          <a:xfrm>
            <a:off x="203200" y="660399"/>
            <a:ext cx="4508500" cy="434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184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1. Новая модель государственного управления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700" y="769550"/>
            <a:ext cx="3416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изменить управление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квазигосударственными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количество бюрократических процедур.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цель – не получение прибыли, а обеспечение сервиса, помощи для граждан и экономики</a:t>
            </a:r>
          </a:p>
        </p:txBody>
      </p:sp>
      <p:pic>
        <p:nvPicPr>
          <p:cNvPr id="7170" name="Picture 2" descr="Послание Президента РК-2020. Новая модель государственного управл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 bwMode="auto">
          <a:xfrm>
            <a:off x="170308" y="630892"/>
            <a:ext cx="5445051" cy="4293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9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2. Экономическое развитие в новых реалиях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4098" name="Picture 2" descr="https://vechastana.kz/wp-content/uploads/01-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 b="12846"/>
          <a:stretch/>
        </p:blipFill>
        <p:spPr bwMode="auto">
          <a:xfrm>
            <a:off x="304800" y="616645"/>
            <a:ext cx="4856581" cy="4407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4500" y="74268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обязана работать на повышение благосостояния народа.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курс базируется на семи основных принципах.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исходить из наших конкурентных преимуществ и реальных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73082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2. Экономическое развитие в новых реалиях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5804" y="921950"/>
            <a:ext cx="3257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поставил задачу до 2025 года реконструировать 24 тысячи километров республиканских дорог и обеспечить их дорожным сервисом.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увеличит скорость транзитных маршрутов</a:t>
            </a:r>
          </a:p>
        </p:txBody>
      </p:sp>
      <p:pic>
        <p:nvPicPr>
          <p:cNvPr id="2052" name="Picture 4" descr="invest_r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2752"/>
          <a:stretch/>
        </p:blipFill>
        <p:spPr bwMode="auto">
          <a:xfrm>
            <a:off x="139700" y="678159"/>
            <a:ext cx="4724400" cy="435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3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2"/>
          <p:cNvSpPr txBox="1"/>
          <p:nvPr/>
        </p:nvSpPr>
        <p:spPr>
          <a:xfrm>
            <a:off x="0" y="-2"/>
            <a:ext cx="9144000" cy="54610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0" y="-1"/>
            <a:ext cx="9144000" cy="546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2. Экономическое развитие в новых реалиях</a:t>
            </a:r>
            <a:endParaRPr sz="3200" b="1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6146" name="Picture 2" descr="invest_r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3122"/>
          <a:stretch/>
        </p:blipFill>
        <p:spPr bwMode="auto">
          <a:xfrm>
            <a:off x="175320" y="558653"/>
            <a:ext cx="5222180" cy="4488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0904" y="718244"/>
            <a:ext cx="32955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и средний бизнес больше других пострадал от пандемии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Продолжится его государственная поддержка.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приостановлена арендная плата за государственные объекты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32081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19224</TotalTime>
  <Words>516</Words>
  <Application>Microsoft Office PowerPoint</Application>
  <PresentationFormat>Экран (16:9)</PresentationFormat>
  <Paragraphs>75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Franklin Gothic Heavy</vt:lpstr>
      <vt:lpstr>Open Sans</vt:lpstr>
      <vt:lpstr>Tahoma</vt:lpstr>
      <vt:lpstr>Times New Roman</vt:lpstr>
      <vt:lpstr>Office Theme</vt:lpstr>
      <vt:lpstr>1_PresenterMedia.com Animated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Никулин Сергей Владимирович</dc:creator>
  <cp:lastModifiedBy>Никулин Сергей Владимирович</cp:lastModifiedBy>
  <cp:revision>1245</cp:revision>
  <dcterms:created xsi:type="dcterms:W3CDTF">2016-10-16T10:12:11Z</dcterms:created>
  <dcterms:modified xsi:type="dcterms:W3CDTF">2020-09-07T04:19:34Z</dcterms:modified>
</cp:coreProperties>
</file>