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8" r:id="rId8"/>
    <p:sldId id="266" r:id="rId9"/>
    <p:sldId id="269" r:id="rId10"/>
    <p:sldId id="270" r:id="rId11"/>
    <p:sldId id="267" r:id="rId12"/>
    <p:sldId id="271" r:id="rId13"/>
    <p:sldId id="272" r:id="rId14"/>
    <p:sldId id="274" r:id="rId15"/>
    <p:sldId id="265" r:id="rId16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730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020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53368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263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002466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4866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693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036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891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42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40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8509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956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3034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05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114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81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novo\Downloads\&#1041;&#1241;&#1088;&#1110;%20&#1257;&#1079;%20&#1179;&#1086;&#1083;&#1099;&#1187;&#1076;&#1072;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novo\Desktop\&#1057;%20&#1088;&#1072;&#1073;&#1086;&#1095;&#1077;&#1075;&#1086;\&#1064;&#1040;&#1056;&#1040;\&#1044;&#1077;&#1085;&#1100;%20&#1088;&#1077;&#1073;&#1077;&#1085;&#1082;&#1072;%20-%20&#1040;&#1080;&#1089;&#1090;.mp4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31333" y="352964"/>
            <a:ext cx="11098667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7074" y="1319349"/>
            <a:ext cx="6453396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Балаңыздың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психологиялық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денсаулығы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09805" y="5645391"/>
            <a:ext cx="524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56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710" y="488545"/>
            <a:ext cx="10373844" cy="5794689"/>
          </a:xfrm>
        </p:spPr>
        <p:txBody>
          <a:bodyPr>
            <a:normAutofit/>
          </a:bodyPr>
          <a:lstStyle/>
          <a:p>
            <a:pPr algn="ctr"/>
            <a:r>
              <a:rPr lang="ru-RU" sz="3600" b="1" i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Түстердің мағынасы</a:t>
            </a:r>
            <a:endParaRPr lang="ru-RU" sz="3600" b="1" i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Қызыл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қобалжу, қызығу.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Қызылсары </a:t>
            </a: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қуаныш, жағымды көңіл-күй.</a:t>
            </a:r>
            <a:endParaRPr lang="ru-RU" sz="36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Сары –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жылылық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мейірімділік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Жасыл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тыныштық.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Көк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көңілсіздік, көңіл толмаушылық.</a:t>
            </a:r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600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Күлгін, қоңыр </a:t>
            </a:r>
            <a:r>
              <a:rPr lang="ru-RU" sz="36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мазасыздық.</a:t>
            </a:r>
            <a:endParaRPr lang="ru-RU" sz="3600" b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Қара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қайғыру.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4687" y="319710"/>
            <a:ext cx="77687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Балаңыздың психологиялық денсаулығына әсер ететін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маңызды факторлар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699" y="1460586"/>
            <a:ext cx="6722558" cy="1918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Біздің өзіміз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ұстанымдарымыз, көзқарасымыз, әрекетіміз, қимылдарымыз, тілдесуіміз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ОКСАНА\Desktop\medium_Semya_1.gif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822" y="1288418"/>
            <a:ext cx="4678567" cy="5216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135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1552" y="296092"/>
            <a:ext cx="8596668" cy="1320800"/>
          </a:xfrm>
        </p:spPr>
        <p:txBody>
          <a:bodyPr/>
          <a:lstStyle/>
          <a:p>
            <a:pPr algn="ctr"/>
            <a:r>
              <a:rPr lang="kk-KZ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“Психологиялық дені сау баланың бейнесі”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content.foto.my.mail.ru/mail/morkowka83/_blogs/i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1676" y="1449659"/>
            <a:ext cx="8478975" cy="5087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Бәрі өз қолыңд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26126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thumbs.dreamstime.com/z/%2525D1%252581%2525D0%2525B8-%2525D1%252583%2525D1%25258D%2525D1%252582-%2525D0%2525B0-%2525D0%2525BE%2525D0%2525BD%2525D0%2525B8-32555720.jpg"/>
          <p:cNvPicPr>
            <a:picLocks noChangeAspect="1" noChangeArrowheads="1"/>
          </p:cNvPicPr>
          <p:nvPr/>
        </p:nvPicPr>
        <p:blipFill>
          <a:blip r:embed="rId2"/>
          <a:srcRect t="2331" r="1032" b="1445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9565854">
            <a:off x="7540996" y="4127681"/>
            <a:ext cx="451758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әлі де  талқылар едім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7703975">
            <a:off x="5350084" y="2028101"/>
            <a:ext cx="3825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ұнады, қажетті білім алдым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5887708">
            <a:off x="4783266" y="1093296"/>
            <a:ext cx="161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бәрі ұнады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4362283">
            <a:off x="2335705" y="1798044"/>
            <a:ext cx="26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бұл шара ұнамады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3021504">
            <a:off x="784472" y="3038856"/>
            <a:ext cx="3604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ақпарат жеткіліксіз болды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46213" y="4357694"/>
            <a:ext cx="4747879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Болашақта</a:t>
            </a:r>
            <a:r>
              <a:rPr lang="kk-KZ" sz="2000" dirty="0" smtClean="0"/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қандай тақырыптың қозғалғанын қалайсыз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qna.center/storage/photos/dtnthgthtvty/5272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9661" y="365760"/>
            <a:ext cx="6170098" cy="4340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86650" y="4223951"/>
            <a:ext cx="11483282" cy="2166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«Барлық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пәк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әрі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таза,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сондықтан оларды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 көңіліміздің ойыншығына айналдырмайық».</a:t>
            </a:r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kk-KZ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А.П.Чехов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83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ОКСАНА\Desktop\Zdorove_startovaja-gesundheit-startseite_19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737" y="783771"/>
            <a:ext cx="9039498" cy="547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День ребенка - Аист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527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8758" y="130325"/>
            <a:ext cx="10684042" cy="4452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ДЕНСАУЛЫҚ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fontAlgn="base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Физиологиялы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 денсаулық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ағзадағы функциялардың өзіндік айналымының жеткілікті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физиологиялық процестердің үйлесімі және сыртқы ортаның түрлі факторларына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барынша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бейімделгіштік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күйлері.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 fontAlgn="base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kk-KZ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Рухани денсаулық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адамдардың ақпаратты қабылдау қабілеттілігі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мотивациялық іс-әрекетінің арасындағы қарым-қатынастардың сипаттамасын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 негізгі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бағалық жүйесі: индивидтердің қоғамдағы орны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 мотивті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түрде орнығуын баяндайды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адамның көңіл-күйін анықтайды.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Өйткені рухани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денсаулық жалпы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адамдардың жомарттылығын,  сүйіспеншілігін және жан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дүниесінің сұлулығын көрсетеді.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fontAlgn="base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kk-KZ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Психологиялық денсаулық</a:t>
            </a:r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???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C:\Users\ОКСАНА\Desktop\bigstock-Family-People-Health-Services-9515438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269" y="3840480"/>
            <a:ext cx="4467498" cy="2782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752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383" y="202740"/>
            <a:ext cx="107637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Психологиялық денсаулық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бұл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pPr algn="ctr">
              <a:spcAft>
                <a:spcPts val="0"/>
              </a:spcAf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адамның психикалық сферасының жағдайы.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Ауруды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болдырмауы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адекватты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реакцияларды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жасауы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Ағзасында функциялардың өздігінен реттенуі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функциялық үрдістердің келсімді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түрде өтуі, айналаны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қоршаған сыртқы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факторларының әсерлеріне бейімделу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қасиеттерінің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 дәрежелі жағдайда болуы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ОКСАНА\Desktop\kartinka-8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63" y="3122023"/>
            <a:ext cx="5467147" cy="3383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9081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0316" y="0"/>
            <a:ext cx="11179056" cy="4196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endParaRPr lang="kk-KZ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kk-KZ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Балалардың психологиялық денсаулығының деңгейлері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креативті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бұл ортаға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тез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бейімделе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қоршаған ортадағы кез-келген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стрестік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жағдайлардан шыға алатын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шындыққа шығармашылықпен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қарай алатын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Бұндай балалар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ешқандай психологиялық көмекті қажет етпейді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бейімделгіш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бұл, жалпы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алғанда ортаға өз бетті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бейімделе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бірақ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шектен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үрей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мазасыздану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байқалатын балалар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Оларға аздап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ересектердің көмегі қажет.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Үшінші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бейімделе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алмаушылық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бұл топтағы балалар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ортаға өз мүмкіндіктері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тілектерінен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тарта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үйренеді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өзгелерге өз қалауларын орындата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бейімделеді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Бұл топтағы балаларға жеке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психологиялық көмек өте қажет.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ОКСАНА\Desktop\sUjvUhhIWTE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0" y="4310743"/>
            <a:ext cx="4257460" cy="2377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2240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4687" y="319710"/>
            <a:ext cx="77687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Балаңыздың психологиялық денсаулығына әсер ететін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маңызды факторлар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699" y="1460586"/>
            <a:ext cx="6722558" cy="2780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Отбасындағы ауа-райы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lvl="0" indent="-342900"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яғни отбасы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мүшелерінің бір-бірлерімен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қарым-қатынастары, 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оны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біздің балаларымыздың дұрыс түсінулері және қабылдаулары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ОКСАНА\Desktop\medium_Semya_1.gif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822" y="1288418"/>
            <a:ext cx="4678567" cy="5216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135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4248" y="2555966"/>
            <a:ext cx="8596668" cy="1320800"/>
          </a:xfrm>
        </p:spPr>
        <p:txBody>
          <a:bodyPr/>
          <a:lstStyle/>
          <a:p>
            <a:pPr algn="ctr"/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Балаларымызбен сұхбат ...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4687" y="319710"/>
            <a:ext cx="77687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Балаңыздың психологиялық денсаулығына әсер ететін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маңызды факторлар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699" y="1460586"/>
            <a:ext cx="6722558" cy="32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Стресс не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өміріміздегі өзгерістер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балаңыздың балабақшаға баруы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өзге жерге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қыдырып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бару,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мекен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ауыстыру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отбасының ажырасуы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дүниеге жас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сәбидің келуі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жақын адамды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жоғалтулары,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т.с.с.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ОКСАНА\Desktop\medium_Semya_1.gif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822" y="1288418"/>
            <a:ext cx="4678567" cy="5216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135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9482" y="335280"/>
            <a:ext cx="8596668" cy="775063"/>
          </a:xfrm>
        </p:spPr>
        <p:txBody>
          <a:bodyPr>
            <a:normAutofit/>
          </a:bodyPr>
          <a:lstStyle/>
          <a:p>
            <a:pPr algn="ctr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Тест:  “Эмоциональды қарым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қатынас»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763" y="971869"/>
            <a:ext cx="11301306" cy="3880773"/>
          </a:xfrm>
        </p:spPr>
        <p:txBody>
          <a:bodyPr/>
          <a:lstStyle/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Алдарыңыздағы бетке барлығымыз төрт шеңбер салайық.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Алғашқы шеңберді балабақшаға келе жатқанда көңіл-күйіміз қандай, сондай түспен бояйық;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Келесі түсті жұмыста болғанда қандай көңіл-күйде боламыз,  сондай түспен бояйық;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Келесі шеңберді демалғандағы түспен бояйық;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 соңғы шеңберді балабақшадан баламызды алғанда қандай көңіл-күйдеміз,  сондай түспен бояйық.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https://im0-tub-kz.yandex.net/i?id=b9d6afa65ff9262510818f3ad840463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0965" y="4110650"/>
            <a:ext cx="3358590" cy="2518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1213</TotalTime>
  <Words>452</Words>
  <Application>Microsoft Office PowerPoint</Application>
  <PresentationFormat>Произвольный</PresentationFormat>
  <Paragraphs>62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Балаларымызбен сұхбат ...</vt:lpstr>
      <vt:lpstr>Слайд 8</vt:lpstr>
      <vt:lpstr>Тест:  “Эмоциональды қарым – қатынас»</vt:lpstr>
      <vt:lpstr>Слайд 10</vt:lpstr>
      <vt:lpstr>Слайд 11</vt:lpstr>
      <vt:lpstr>“Психологиялық дені сау баланың бейнесі”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</dc:creator>
  <cp:lastModifiedBy>Lenovo</cp:lastModifiedBy>
  <cp:revision>26</cp:revision>
  <dcterms:created xsi:type="dcterms:W3CDTF">2016-04-19T00:31:22Z</dcterms:created>
  <dcterms:modified xsi:type="dcterms:W3CDTF">2020-10-08T07:10:42Z</dcterms:modified>
</cp:coreProperties>
</file>