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42"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457200" y="1604520"/>
            <a:ext cx="822924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457200" y="1604520"/>
            <a:ext cx="822924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pic>
        <p:nvPicPr>
          <p:cNvPr id="34" name="Рисунок 33"/>
          <p:cNvPicPr/>
          <p:nvPr/>
        </p:nvPicPr>
        <p:blipFill>
          <a:blip r:embed="rId2"/>
          <a:stretch/>
        </p:blipFill>
        <p:spPr>
          <a:xfrm>
            <a:off x="2079000" y="1604520"/>
            <a:ext cx="4984920" cy="3977280"/>
          </a:xfrm>
          <a:prstGeom prst="rect">
            <a:avLst/>
          </a:prstGeom>
          <a:ln>
            <a:noFill/>
          </a:ln>
        </p:spPr>
      </p:pic>
      <p:pic>
        <p:nvPicPr>
          <p:cNvPr id="35" name="Рисунок 34"/>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3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41" name="PlaceHolder 2"/>
          <p:cNvSpPr>
            <a:spLocks noGrp="1"/>
          </p:cNvSpPr>
          <p:nvPr>
            <p:ph type="body"/>
          </p:nvPr>
        </p:nvSpPr>
        <p:spPr>
          <a:xfrm>
            <a:off x="457200" y="1604520"/>
            <a:ext cx="822924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43" name="PlaceHolder 2"/>
          <p:cNvSpPr>
            <a:spLocks noGrp="1"/>
          </p:cNvSpPr>
          <p:nvPr>
            <p:ph type="body"/>
          </p:nvPr>
        </p:nvSpPr>
        <p:spPr>
          <a:xfrm>
            <a:off x="457200" y="1604520"/>
            <a:ext cx="401580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44" name="PlaceHolder 3"/>
          <p:cNvSpPr>
            <a:spLocks noGrp="1"/>
          </p:cNvSpPr>
          <p:nvPr>
            <p:ph type="body"/>
          </p:nvPr>
        </p:nvSpPr>
        <p:spPr>
          <a:xfrm>
            <a:off x="4674240" y="1604520"/>
            <a:ext cx="401580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48" name="PlaceHolder 2"/>
          <p:cNvSpPr>
            <a:spLocks noGrp="1"/>
          </p:cNvSpPr>
          <p:nvPr>
            <p:ph type="body"/>
          </p:nvPr>
        </p:nvSpPr>
        <p:spPr>
          <a:xfrm>
            <a:off x="45720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49" name="PlaceHolder 3"/>
          <p:cNvSpPr>
            <a:spLocks noGrp="1"/>
          </p:cNvSpPr>
          <p:nvPr>
            <p:ph type="body"/>
          </p:nvPr>
        </p:nvSpPr>
        <p:spPr>
          <a:xfrm>
            <a:off x="457200" y="368208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50" name="PlaceHolder 4"/>
          <p:cNvSpPr>
            <a:spLocks noGrp="1"/>
          </p:cNvSpPr>
          <p:nvPr>
            <p:ph type="body"/>
          </p:nvPr>
        </p:nvSpPr>
        <p:spPr>
          <a:xfrm>
            <a:off x="4674240" y="1604520"/>
            <a:ext cx="401580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52" name="PlaceHolder 2"/>
          <p:cNvSpPr>
            <a:spLocks noGrp="1"/>
          </p:cNvSpPr>
          <p:nvPr>
            <p:ph type="body"/>
          </p:nvPr>
        </p:nvSpPr>
        <p:spPr>
          <a:xfrm>
            <a:off x="457200" y="1604520"/>
            <a:ext cx="401580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53" name="PlaceHolder 3"/>
          <p:cNvSpPr>
            <a:spLocks noGrp="1"/>
          </p:cNvSpPr>
          <p:nvPr>
            <p:ph type="body"/>
          </p:nvPr>
        </p:nvSpPr>
        <p:spPr>
          <a:xfrm>
            <a:off x="467424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54" name="PlaceHolder 4"/>
          <p:cNvSpPr>
            <a:spLocks noGrp="1"/>
          </p:cNvSpPr>
          <p:nvPr>
            <p:ph type="body"/>
          </p:nvPr>
        </p:nvSpPr>
        <p:spPr>
          <a:xfrm>
            <a:off x="4674240" y="368208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57" name="PlaceHolder 3"/>
          <p:cNvSpPr>
            <a:spLocks noGrp="1"/>
          </p:cNvSpPr>
          <p:nvPr>
            <p:ph type="body"/>
          </p:nvPr>
        </p:nvSpPr>
        <p:spPr>
          <a:xfrm>
            <a:off x="467424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58" name="PlaceHolder 4"/>
          <p:cNvSpPr>
            <a:spLocks noGrp="1"/>
          </p:cNvSpPr>
          <p:nvPr>
            <p:ph type="body"/>
          </p:nvPr>
        </p:nvSpPr>
        <p:spPr>
          <a:xfrm>
            <a:off x="457200" y="3682080"/>
            <a:ext cx="822924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60" name="PlaceHolder 2"/>
          <p:cNvSpPr>
            <a:spLocks noGrp="1"/>
          </p:cNvSpPr>
          <p:nvPr>
            <p:ph type="body"/>
          </p:nvPr>
        </p:nvSpPr>
        <p:spPr>
          <a:xfrm>
            <a:off x="457200" y="1604520"/>
            <a:ext cx="822924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61" name="PlaceHolder 3"/>
          <p:cNvSpPr>
            <a:spLocks noGrp="1"/>
          </p:cNvSpPr>
          <p:nvPr>
            <p:ph type="body"/>
          </p:nvPr>
        </p:nvSpPr>
        <p:spPr>
          <a:xfrm>
            <a:off x="457200" y="3682080"/>
            <a:ext cx="822924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63" name="PlaceHolder 2"/>
          <p:cNvSpPr>
            <a:spLocks noGrp="1"/>
          </p:cNvSpPr>
          <p:nvPr>
            <p:ph type="body"/>
          </p:nvPr>
        </p:nvSpPr>
        <p:spPr>
          <a:xfrm>
            <a:off x="45720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64" name="PlaceHolder 3"/>
          <p:cNvSpPr>
            <a:spLocks noGrp="1"/>
          </p:cNvSpPr>
          <p:nvPr>
            <p:ph type="body"/>
          </p:nvPr>
        </p:nvSpPr>
        <p:spPr>
          <a:xfrm>
            <a:off x="467424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65" name="PlaceHolder 4"/>
          <p:cNvSpPr>
            <a:spLocks noGrp="1"/>
          </p:cNvSpPr>
          <p:nvPr>
            <p:ph type="body"/>
          </p:nvPr>
        </p:nvSpPr>
        <p:spPr>
          <a:xfrm>
            <a:off x="4674240" y="368208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66" name="PlaceHolder 5"/>
          <p:cNvSpPr>
            <a:spLocks noGrp="1"/>
          </p:cNvSpPr>
          <p:nvPr>
            <p:ph type="body"/>
          </p:nvPr>
        </p:nvSpPr>
        <p:spPr>
          <a:xfrm>
            <a:off x="457200" y="368208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68" name="PlaceHolder 2"/>
          <p:cNvSpPr>
            <a:spLocks noGrp="1"/>
          </p:cNvSpPr>
          <p:nvPr>
            <p:ph type="body"/>
          </p:nvPr>
        </p:nvSpPr>
        <p:spPr>
          <a:xfrm>
            <a:off x="457200" y="1604520"/>
            <a:ext cx="822924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69" name="PlaceHolder 3"/>
          <p:cNvSpPr>
            <a:spLocks noGrp="1"/>
          </p:cNvSpPr>
          <p:nvPr>
            <p:ph type="body"/>
          </p:nvPr>
        </p:nvSpPr>
        <p:spPr>
          <a:xfrm>
            <a:off x="457200" y="1604520"/>
            <a:ext cx="822924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pic>
        <p:nvPicPr>
          <p:cNvPr id="70" name="Рисунок 69"/>
          <p:cNvPicPr/>
          <p:nvPr/>
        </p:nvPicPr>
        <p:blipFill>
          <a:blip r:embed="rId2"/>
          <a:stretch/>
        </p:blipFill>
        <p:spPr>
          <a:xfrm>
            <a:off x="2079000" y="1604520"/>
            <a:ext cx="4984920" cy="3977280"/>
          </a:xfrm>
          <a:prstGeom prst="rect">
            <a:avLst/>
          </a:prstGeom>
          <a:ln>
            <a:noFill/>
          </a:ln>
        </p:spPr>
      </p:pic>
      <p:pic>
        <p:nvPicPr>
          <p:cNvPr id="71" name="Рисунок 70"/>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21040"/>
            <a:ext cx="8229240" cy="125028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21040"/>
            <a:ext cx="8228880" cy="124992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3" name="PlaceHolder 2"/>
          <p:cNvSpPr>
            <a:spLocks noGrp="1"/>
          </p:cNvSpPr>
          <p:nvPr>
            <p:ph type="body"/>
          </p:nvPr>
        </p:nvSpPr>
        <p:spPr>
          <a:xfrm>
            <a:off x="457200" y="1604520"/>
            <a:ext cx="8228880" cy="3976920"/>
          </a:xfrm>
          <a:prstGeom prst="rect">
            <a:avLst/>
          </a:prstGeom>
        </p:spPr>
        <p:txBody>
          <a:bodyPr lIns="0" tIns="0" rIns="0" bIns="0"/>
          <a:lstStyle/>
          <a:p>
            <a:pPr marL="432000" indent="-324000">
              <a:buClr>
                <a:srgbClr val="000000"/>
              </a:buClr>
              <a:buSzPct val="45000"/>
              <a:buFont typeface="Wingdings" charset="2"/>
              <a:buChar char=""/>
            </a:pPr>
            <a:r>
              <a:rPr lang="ru-RU" sz="1800" b="0" strike="noStrike" spc="-1">
                <a:solidFill>
                  <a:srgbClr val="000000"/>
                </a:solidFill>
                <a:uFill>
                  <a:solidFill>
                    <a:srgbClr val="FFFFFF"/>
                  </a:solidFill>
                </a:uFill>
                <a:latin typeface="Arial"/>
              </a:rPr>
              <a:t>Для правки структуры щёлкните мышью</a:t>
            </a:r>
          </a:p>
          <a:p>
            <a:pPr marL="864000" lvl="1" indent="-324000">
              <a:buClr>
                <a:srgbClr val="000000"/>
              </a:buClr>
              <a:buSzPct val="75000"/>
              <a:buFont typeface="Symbol" charset="2"/>
              <a:buChar char=""/>
            </a:pPr>
            <a:r>
              <a:rPr lang="ru-RU" sz="1800" b="0" strike="noStrike" spc="-1">
                <a:solidFill>
                  <a:srgbClr val="000000"/>
                </a:solidFill>
                <a:uFill>
                  <a:solidFill>
                    <a:srgbClr val="FFFFFF"/>
                  </a:solidFill>
                </a:uFill>
                <a:latin typeface="Arial"/>
              </a:rPr>
              <a:t>Второй уровень структуры</a:t>
            </a:r>
          </a:p>
          <a:p>
            <a:pPr marL="1296000" lvl="2" indent="-288000">
              <a:buClr>
                <a:srgbClr val="000000"/>
              </a:buClr>
              <a:buSzPct val="45000"/>
              <a:buFont typeface="Wingdings" charset="2"/>
              <a:buChar char=""/>
            </a:pPr>
            <a:r>
              <a:rPr lang="ru-RU" sz="1800" b="0" strike="noStrike" spc="-1">
                <a:solidFill>
                  <a:srgbClr val="000000"/>
                </a:solidFill>
                <a:uFill>
                  <a:solidFill>
                    <a:srgbClr val="FFFFFF"/>
                  </a:solidFill>
                </a:uFill>
                <a:latin typeface="Arial"/>
              </a:rPr>
              <a:t>Третий уровень структуры</a:t>
            </a:r>
          </a:p>
          <a:p>
            <a:pPr marL="1728000" lvl="3" indent="-216000">
              <a:buClr>
                <a:srgbClr val="000000"/>
              </a:buClr>
              <a:buSzPct val="75000"/>
              <a:buFont typeface="Symbol" charset="2"/>
              <a:buChar char=""/>
            </a:pPr>
            <a:r>
              <a:rPr lang="ru-RU" sz="1800" b="0" strike="noStrike" spc="-1">
                <a:solidFill>
                  <a:srgbClr val="000000"/>
                </a:solidFill>
                <a:uFill>
                  <a:solidFill>
                    <a:srgbClr val="FFFFFF"/>
                  </a:solidFill>
                </a:uFill>
                <a:latin typeface="Arial"/>
              </a:rPr>
              <a:t>Четвёртый уровень структуры</a:t>
            </a:r>
          </a:p>
          <a:p>
            <a:pPr marL="2160000" lvl="4" indent="-216000">
              <a:buClr>
                <a:srgbClr val="000000"/>
              </a:buClr>
              <a:buSzPct val="45000"/>
              <a:buFont typeface="Wingdings" charset="2"/>
              <a:buChar char=""/>
            </a:pPr>
            <a:r>
              <a:rPr lang="ru-RU" sz="1800" b="0" strike="noStrike" spc="-1">
                <a:solidFill>
                  <a:srgbClr val="000000"/>
                </a:solidFill>
                <a:uFill>
                  <a:solidFill>
                    <a:srgbClr val="FFFFFF"/>
                  </a:solidFill>
                </a:uFill>
                <a:latin typeface="Arial"/>
              </a:rPr>
              <a:t>Пятый уровень структуры</a:t>
            </a:r>
          </a:p>
          <a:p>
            <a:pPr marL="2592000" lvl="5" indent="-216000">
              <a:buClr>
                <a:srgbClr val="000000"/>
              </a:buClr>
              <a:buSzPct val="45000"/>
              <a:buFont typeface="Wingdings" charset="2"/>
              <a:buChar char=""/>
            </a:pPr>
            <a:r>
              <a:rPr lang="ru-RU" sz="1800" b="0" strike="noStrike" spc="-1">
                <a:solidFill>
                  <a:srgbClr val="000000"/>
                </a:solidFill>
                <a:uFill>
                  <a:solidFill>
                    <a:srgbClr val="FFFFFF"/>
                  </a:solidFill>
                </a:uFill>
                <a:latin typeface="Arial"/>
              </a:rPr>
              <a:t>Шестой уровень структуры</a:t>
            </a:r>
          </a:p>
          <a:p>
            <a:pPr marL="3024000" lvl="6" indent="-216000">
              <a:buClr>
                <a:srgbClr val="000000"/>
              </a:buClr>
              <a:buSzPct val="45000"/>
              <a:buFont typeface="Wingdings" charset="2"/>
              <a:buChar char=""/>
            </a:pPr>
            <a:r>
              <a:rPr lang="ru-RU" sz="1800" b="0" strike="noStrike" spc="-1">
                <a:solidFill>
                  <a:srgbClr val="000000"/>
                </a:solidFill>
                <a:uFill>
                  <a:solidFill>
                    <a:srgbClr val="FFFFFF"/>
                  </a:solidFill>
                </a:u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729FC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ru-RU" sz="4400" b="0" strike="noStrike" spc="-1">
                <a:solidFill>
                  <a:srgbClr val="000000"/>
                </a:solidFill>
                <a:uFill>
                  <a:solidFill>
                    <a:srgbClr val="FFFFFF"/>
                  </a:solidFill>
                </a:uFill>
                <a:latin typeface="Arial"/>
              </a:rPr>
              <a:t>Для правки текста заголовка щёлкните мышью</a:t>
            </a:r>
          </a:p>
        </p:txBody>
      </p:sp>
      <p:sp>
        <p:nvSpPr>
          <p:cNvPr id="37"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ru-RU" sz="3200" b="0" strike="noStrike" spc="-1">
                <a:solidFill>
                  <a:srgbClr val="000000"/>
                </a:solidFill>
                <a:uFill>
                  <a:solidFill>
                    <a:srgbClr val="FFFFFF"/>
                  </a:solidFill>
                </a:uFill>
                <a:latin typeface="Arial"/>
              </a:rPr>
              <a:t>Для правки структуры щёлкните мышью</a:t>
            </a:r>
          </a:p>
          <a:p>
            <a:pPr marL="864000" lvl="1" indent="-324000">
              <a:buClr>
                <a:srgbClr val="000000"/>
              </a:buClr>
              <a:buSzPct val="75000"/>
              <a:buFont typeface="Symbol" charset="2"/>
              <a:buChar char=""/>
            </a:pPr>
            <a:r>
              <a:rPr lang="ru-RU" sz="2800" b="0" strike="noStrike" spc="-1">
                <a:solidFill>
                  <a:srgbClr val="000000"/>
                </a:solidFill>
                <a:uFill>
                  <a:solidFill>
                    <a:srgbClr val="FFFFFF"/>
                  </a:solidFill>
                </a:uFill>
                <a:latin typeface="Arial"/>
              </a:rPr>
              <a:t>Второй уровень структуры</a:t>
            </a:r>
          </a:p>
          <a:p>
            <a:pPr marL="1296000" lvl="2" indent="-288000">
              <a:buClr>
                <a:srgbClr val="000000"/>
              </a:buClr>
              <a:buSzPct val="45000"/>
              <a:buFont typeface="Wingdings" charset="2"/>
              <a:buChar char=""/>
            </a:pPr>
            <a:r>
              <a:rPr lang="ru-RU" sz="2400" b="0" strike="noStrike" spc="-1">
                <a:solidFill>
                  <a:srgbClr val="000000"/>
                </a:solidFill>
                <a:uFill>
                  <a:solidFill>
                    <a:srgbClr val="FFFFFF"/>
                  </a:solidFill>
                </a:uFill>
                <a:latin typeface="Arial"/>
              </a:rPr>
              <a:t>Третий уровень структуры</a:t>
            </a:r>
          </a:p>
          <a:p>
            <a:pPr marL="1728000" lvl="3" indent="-216000">
              <a:buClr>
                <a:srgbClr val="000000"/>
              </a:buClr>
              <a:buSzPct val="75000"/>
              <a:buFont typeface="Symbol" charset="2"/>
              <a:buChar char=""/>
            </a:pPr>
            <a:r>
              <a:rPr lang="ru-RU" sz="2000" b="0" strike="noStrike" spc="-1">
                <a:solidFill>
                  <a:srgbClr val="000000"/>
                </a:solidFill>
                <a:uFill>
                  <a:solidFill>
                    <a:srgbClr val="FFFFFF"/>
                  </a:solidFill>
                </a:uFill>
                <a:latin typeface="Arial"/>
              </a:rPr>
              <a:t>Четвёртый уровень структуры</a:t>
            </a:r>
          </a:p>
          <a:p>
            <a:pPr marL="2160000" lvl="4" indent="-216000">
              <a:buClr>
                <a:srgbClr val="000000"/>
              </a:buClr>
              <a:buSzPct val="45000"/>
              <a:buFont typeface="Wingdings" charset="2"/>
              <a:buChar char=""/>
            </a:pPr>
            <a:r>
              <a:rPr lang="ru-RU" sz="2000" b="0" strike="noStrike" spc="-1">
                <a:solidFill>
                  <a:srgbClr val="000000"/>
                </a:solidFill>
                <a:uFill>
                  <a:solidFill>
                    <a:srgbClr val="FFFFFF"/>
                  </a:solidFill>
                </a:uFill>
                <a:latin typeface="Arial"/>
              </a:rPr>
              <a:t>Пятый уровень структуры</a:t>
            </a:r>
          </a:p>
          <a:p>
            <a:pPr marL="2592000" lvl="5" indent="-216000">
              <a:buClr>
                <a:srgbClr val="000000"/>
              </a:buClr>
              <a:buSzPct val="45000"/>
              <a:buFont typeface="Wingdings" charset="2"/>
              <a:buChar char=""/>
            </a:pPr>
            <a:r>
              <a:rPr lang="ru-RU" sz="2000" b="0" strike="noStrike" spc="-1">
                <a:solidFill>
                  <a:srgbClr val="000000"/>
                </a:solidFill>
                <a:uFill>
                  <a:solidFill>
                    <a:srgbClr val="FFFFFF"/>
                  </a:solidFill>
                </a:uFill>
                <a:latin typeface="Arial"/>
              </a:rPr>
              <a:t>Шестой уровень структуры</a:t>
            </a:r>
          </a:p>
          <a:p>
            <a:pPr marL="3024000" lvl="6" indent="-216000">
              <a:buClr>
                <a:srgbClr val="000000"/>
              </a:buClr>
              <a:buSzPct val="45000"/>
              <a:buFont typeface="Wingdings" charset="2"/>
              <a:buChar char=""/>
            </a:pPr>
            <a:r>
              <a:rPr lang="ru-RU" sz="2000" b="0" strike="noStrike" spc="-1">
                <a:solidFill>
                  <a:srgbClr val="000000"/>
                </a:solidFill>
                <a:uFill>
                  <a:solidFill>
                    <a:srgbClr val="FFFFFF"/>
                  </a:solidFill>
                </a:u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2" name="CustomShape 1"/>
          <p:cNvSpPr/>
          <p:nvPr/>
        </p:nvSpPr>
        <p:spPr>
          <a:xfrm>
            <a:off x="2304000" y="1484640"/>
            <a:ext cx="5435280" cy="136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endParaRPr lang="ru-RU" sz="1800" b="0" strike="noStrike" spc="-1">
              <a:solidFill>
                <a:srgbClr val="000000"/>
              </a:solidFill>
              <a:uFill>
                <a:solidFill>
                  <a:srgbClr val="FFFFFF"/>
                </a:solidFill>
              </a:uFill>
              <a:latin typeface="Arial"/>
            </a:endParaRPr>
          </a:p>
          <a:p>
            <a:endParaRPr lang="ru-RU" sz="1800" b="0" strike="noStrike" spc="-1">
              <a:solidFill>
                <a:srgbClr val="000000"/>
              </a:solidFill>
              <a:uFill>
                <a:solidFill>
                  <a:srgbClr val="FFFFFF"/>
                </a:solidFill>
              </a:uFill>
              <a:latin typeface="Arial"/>
            </a:endParaRPr>
          </a:p>
          <a:p>
            <a:r>
              <a:rPr lang="ru-RU" sz="5400" b="1" strike="noStrike" spc="-1">
                <a:solidFill>
                  <a:srgbClr val="CC0066"/>
                </a:solidFill>
                <a:uFill>
                  <a:solidFill>
                    <a:srgbClr val="FFFFFF"/>
                  </a:solidFill>
                </a:uFill>
                <a:latin typeface="Times New Roman"/>
                <a:ea typeface="DejaVu Sans"/>
              </a:rPr>
              <a:t>11 октября-</a:t>
            </a:r>
            <a:endParaRPr lang="ru-RU" sz="1800" b="0" strike="noStrike" spc="-1">
              <a:solidFill>
                <a:srgbClr val="000000"/>
              </a:solidFill>
              <a:uFill>
                <a:solidFill>
                  <a:srgbClr val="FFFFFF"/>
                </a:solidFill>
              </a:uFill>
              <a:latin typeface="Arial"/>
            </a:endParaRPr>
          </a:p>
          <a:p>
            <a:pPr algn="ctr">
              <a:lnSpc>
                <a:spcPct val="100000"/>
              </a:lnSpc>
            </a:pPr>
            <a:r>
              <a:rPr lang="ru-RU" sz="5400" b="1" strike="noStrike" spc="-1">
                <a:solidFill>
                  <a:srgbClr val="CC0066"/>
                </a:solidFill>
                <a:uFill>
                  <a:solidFill>
                    <a:srgbClr val="FFFFFF"/>
                  </a:solidFill>
                </a:uFill>
                <a:latin typeface="Times New Roman"/>
                <a:ea typeface="DejaVu Sans"/>
              </a:rPr>
              <a:t>международный день девочек</a:t>
            </a:r>
            <a:endParaRPr lang="ru-RU"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3" name="CustomShape 1"/>
          <p:cNvSpPr/>
          <p:nvPr/>
        </p:nvSpPr>
        <p:spPr>
          <a:xfrm>
            <a:off x="1619640" y="476640"/>
            <a:ext cx="5831640" cy="776880"/>
          </a:xfrm>
          <a:prstGeom prst="rect">
            <a:avLst/>
          </a:prstGeom>
          <a:noFill/>
          <a:ln>
            <a:noFill/>
          </a:ln>
        </p:spPr>
        <p:style>
          <a:lnRef idx="0">
            <a:scrgbClr r="0" g="0" b="0"/>
          </a:lnRef>
          <a:fillRef idx="0">
            <a:scrgbClr r="0" g="0" b="0"/>
          </a:fillRef>
          <a:effectRef idx="0">
            <a:scrgbClr r="0" g="0" b="0"/>
          </a:effectRef>
          <a:fontRef idx="minor"/>
        </p:style>
      </p:sp>
      <p:sp>
        <p:nvSpPr>
          <p:cNvPr id="74" name="CustomShape 2"/>
          <p:cNvSpPr/>
          <p:nvPr/>
        </p:nvSpPr>
        <p:spPr>
          <a:xfrm>
            <a:off x="814680" y="576000"/>
            <a:ext cx="6960600" cy="523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ru-RU" sz="1600" b="0" strike="noStrike" spc="-1">
                <a:solidFill>
                  <a:srgbClr val="000000"/>
                </a:solidFill>
                <a:uFill>
                  <a:solidFill>
                    <a:srgbClr val="FFFFFF"/>
                  </a:solidFill>
                </a:uFill>
                <a:latin typeface="Times New Roman"/>
                <a:ea typeface="DejaVu Sans"/>
              </a:rPr>
              <a:t>Международный день девочек (англ. International Day of the Girl Child) — праздник, отмечающийся 11 октября, провозглашен ООН в 2012 году. Цель празднования этого дня — обратить внимание на социальные проблемы и неравенство, испытываемые девочками во всем мире, связанные непосредственно с их принадлежностью к женскому полу. В их число входят возможности получения образования, полноценного питания, медицинского обслуживания, социальные права, защита от дискриминации, насилия, и принудительного замужества в детском возрасте.</a:t>
            </a:r>
            <a:endParaRPr lang="ru-RU" sz="1800" b="0" strike="noStrike" spc="-1">
              <a:solidFill>
                <a:srgbClr val="000000"/>
              </a:solidFill>
              <a:uFill>
                <a:solidFill>
                  <a:srgbClr val="FFFFFF"/>
                </a:solidFill>
              </a:uFill>
              <a:latin typeface="Arial"/>
            </a:endParaRPr>
          </a:p>
          <a:p>
            <a:r>
              <a:rPr lang="ru-RU" sz="1600" b="0" strike="noStrike" spc="-1">
                <a:solidFill>
                  <a:srgbClr val="000000"/>
                </a:solidFill>
                <a:uFill>
                  <a:solidFill>
                    <a:srgbClr val="FFFFFF"/>
                  </a:solidFill>
                </a:uFill>
                <a:latin typeface="Times New Roman"/>
                <a:ea typeface="DejaVu Sans"/>
              </a:rPr>
              <a:t>Инициатива по принятию резолюции на введение Международного дня девочек была выдвинута со стороны Канады на Генеральной Ассамблеи ООН. Продвижением резолюции занималась канадский министр по делам женщин Рона Эмброуз. 10 декабря 2011 года Генеральная Ассамблея ООН провела голосование по принятию Международного дня девочек, начиная с 11 октября 2012 года (материал из Википедии).</a:t>
            </a:r>
            <a:endParaRPr lang="ru-RU" sz="1800" b="0" strike="noStrike" spc="-1">
              <a:solidFill>
                <a:srgbClr val="000000"/>
              </a:solidFill>
              <a:uFill>
                <a:solidFill>
                  <a:srgbClr val="FFFFFF"/>
                </a:solidFill>
              </a:uFill>
              <a:latin typeface="Arial"/>
            </a:endParaRPr>
          </a:p>
        </p:txBody>
      </p:sp>
      <p:pic>
        <p:nvPicPr>
          <p:cNvPr id="75" name="Рисунок 74"/>
          <p:cNvPicPr/>
          <p:nvPr/>
        </p:nvPicPr>
        <p:blipFill>
          <a:blip r:embed="rId3"/>
          <a:stretch/>
        </p:blipFill>
        <p:spPr>
          <a:xfrm>
            <a:off x="5993640" y="4104000"/>
            <a:ext cx="1781640" cy="1781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6" name="CustomShape 1"/>
          <p:cNvSpPr/>
          <p:nvPr/>
        </p:nvSpPr>
        <p:spPr>
          <a:xfrm>
            <a:off x="1619640" y="476640"/>
            <a:ext cx="5831640" cy="776880"/>
          </a:xfrm>
          <a:prstGeom prst="rect">
            <a:avLst/>
          </a:prstGeom>
          <a:noFill/>
          <a:ln>
            <a:noFill/>
          </a:ln>
        </p:spPr>
        <p:style>
          <a:lnRef idx="0">
            <a:scrgbClr r="0" g="0" b="0"/>
          </a:lnRef>
          <a:fillRef idx="0">
            <a:scrgbClr r="0" g="0" b="0"/>
          </a:fillRef>
          <a:effectRef idx="0">
            <a:scrgbClr r="0" g="0" b="0"/>
          </a:effectRef>
          <a:fontRef idx="minor"/>
        </p:style>
      </p:sp>
      <p:sp>
        <p:nvSpPr>
          <p:cNvPr id="77" name="CustomShape 2"/>
          <p:cNvSpPr/>
          <p:nvPr/>
        </p:nvSpPr>
        <p:spPr>
          <a:xfrm>
            <a:off x="1008000" y="576360"/>
            <a:ext cx="6623640" cy="547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32000" indent="-323280">
              <a:lnSpc>
                <a:spcPct val="100000"/>
              </a:lnSpc>
              <a:buClr>
                <a:srgbClr val="000000"/>
              </a:buClr>
              <a:buSzPct val="45000"/>
              <a:buFont typeface="Wingdings" charset="2"/>
              <a:buChar char=""/>
            </a:pPr>
            <a:r>
              <a:rPr lang="ru-RU" sz="1300" b="0" strike="noStrike" spc="-1">
                <a:solidFill>
                  <a:srgbClr val="000000"/>
                </a:solidFill>
                <a:uFill>
                  <a:solidFill>
                    <a:srgbClr val="FFFFFF"/>
                  </a:solidFill>
                </a:uFill>
                <a:latin typeface="Times New Roman"/>
                <a:ea typeface="DejaVu Sans"/>
              </a:rPr>
              <a:t>С днем девочек сегодня</a:t>
            </a:r>
            <a:endParaRPr lang="ru-RU" sz="1800" b="0" strike="noStrike" spc="-1">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lang="ru-RU" sz="1300" b="0" strike="noStrike" spc="-1">
                <a:solidFill>
                  <a:srgbClr val="000000"/>
                </a:solidFill>
                <a:uFill>
                  <a:solidFill>
                    <a:srgbClr val="FFFFFF"/>
                  </a:solidFill>
                </a:uFill>
                <a:latin typeface="Times New Roman"/>
                <a:ea typeface="DejaVu Sans"/>
              </a:rPr>
              <a:t>Принцесс поздравим наших,</a:t>
            </a:r>
            <a:endParaRPr lang="ru-RU" sz="1800" b="0" strike="noStrike" spc="-1">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lang="ru-RU" sz="1300" b="0" strike="noStrike" spc="-1">
                <a:solidFill>
                  <a:srgbClr val="000000"/>
                </a:solidFill>
                <a:uFill>
                  <a:solidFill>
                    <a:srgbClr val="FFFFFF"/>
                  </a:solidFill>
                </a:uFill>
                <a:latin typeface="Times New Roman"/>
                <a:ea typeface="DejaVu Sans"/>
              </a:rPr>
              <a:t>Пусть с каждым днем становятся</a:t>
            </a:r>
            <a:endParaRPr lang="ru-RU" sz="1800" b="0" strike="noStrike" spc="-1">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lang="ru-RU" sz="1300" b="0" strike="noStrike" spc="-1">
                <a:solidFill>
                  <a:srgbClr val="000000"/>
                </a:solidFill>
                <a:uFill>
                  <a:solidFill>
                    <a:srgbClr val="FFFFFF"/>
                  </a:solidFill>
                </a:uFill>
                <a:latin typeface="Times New Roman"/>
                <a:ea typeface="DejaVu Sans"/>
              </a:rPr>
              <a:t>Счастливее и краше.</a:t>
            </a:r>
            <a:endParaRPr lang="ru-RU" sz="1800" b="0" strike="noStrike" spc="-1">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lang="ru-RU" sz="1300" b="0" strike="noStrike" spc="-1">
                <a:solidFill>
                  <a:srgbClr val="000000"/>
                </a:solidFill>
                <a:uFill>
                  <a:solidFill>
                    <a:srgbClr val="FFFFFF"/>
                  </a:solidFill>
                </a:uFill>
                <a:latin typeface="Times New Roman"/>
                <a:ea typeface="DejaVu Sans"/>
              </a:rPr>
              <a:t> </a:t>
            </a:r>
            <a:endParaRPr lang="ru-RU" sz="1800" b="0" strike="noStrike" spc="-1">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lang="ru-RU" sz="1300" b="0" strike="noStrike" spc="-1">
                <a:solidFill>
                  <a:srgbClr val="000000"/>
                </a:solidFill>
                <a:uFill>
                  <a:solidFill>
                    <a:srgbClr val="FFFFFF"/>
                  </a:solidFill>
                </a:uFill>
                <a:latin typeface="Times New Roman"/>
                <a:ea typeface="DejaVu Sans"/>
              </a:rPr>
              <a:t>Косички и кудряшки,</a:t>
            </a:r>
            <a:endParaRPr lang="ru-RU" sz="1800" b="0" strike="noStrike" spc="-1">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lang="ru-RU" sz="1300" b="0" strike="noStrike" spc="-1">
                <a:solidFill>
                  <a:srgbClr val="000000"/>
                </a:solidFill>
                <a:uFill>
                  <a:solidFill>
                    <a:srgbClr val="FFFFFF"/>
                  </a:solidFill>
                </a:uFill>
                <a:latin typeface="Times New Roman"/>
                <a:ea typeface="DejaVu Sans"/>
              </a:rPr>
              <a:t>И платьица в горошек,</a:t>
            </a:r>
            <a:endParaRPr lang="ru-RU" sz="1800" b="0" strike="noStrike" spc="-1">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lang="ru-RU" sz="1300" b="0" strike="noStrike" spc="-1">
                <a:solidFill>
                  <a:srgbClr val="000000"/>
                </a:solidFill>
                <a:uFill>
                  <a:solidFill>
                    <a:srgbClr val="FFFFFF"/>
                  </a:solidFill>
                </a:uFill>
                <a:latin typeface="Times New Roman"/>
                <a:ea typeface="DejaVu Sans"/>
              </a:rPr>
              <a:t>Для вас найдем сегодня</a:t>
            </a:r>
            <a:endParaRPr lang="ru-RU" sz="1800" b="0" strike="noStrike" spc="-1">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lang="ru-RU" sz="1300" b="0" strike="noStrike" spc="-1">
                <a:solidFill>
                  <a:srgbClr val="000000"/>
                </a:solidFill>
                <a:uFill>
                  <a:solidFill>
                    <a:srgbClr val="FFFFFF"/>
                  </a:solidFill>
                </a:uFill>
                <a:latin typeface="Times New Roman"/>
                <a:ea typeface="DejaVu Sans"/>
              </a:rPr>
              <a:t>Мы сотни слов хороших.</a:t>
            </a:r>
            <a:endParaRPr lang="ru-RU" sz="1800" b="0" strike="noStrike" spc="-1">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lang="ru-RU" sz="1300" b="0" strike="noStrike" spc="-1">
                <a:solidFill>
                  <a:srgbClr val="000000"/>
                </a:solidFill>
                <a:uFill>
                  <a:solidFill>
                    <a:srgbClr val="FFFFFF"/>
                  </a:solidFill>
                </a:uFill>
                <a:latin typeface="Times New Roman"/>
                <a:ea typeface="DejaVu Sans"/>
              </a:rPr>
              <a:t> </a:t>
            </a:r>
            <a:endParaRPr lang="ru-RU" sz="1800" b="0" strike="noStrike" spc="-1">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lang="ru-RU" sz="1300" b="0" strike="noStrike" spc="-1">
                <a:solidFill>
                  <a:srgbClr val="000000"/>
                </a:solidFill>
                <a:uFill>
                  <a:solidFill>
                    <a:srgbClr val="FFFFFF"/>
                  </a:solidFill>
                </a:uFill>
                <a:latin typeface="Times New Roman"/>
                <a:ea typeface="DejaVu Sans"/>
              </a:rPr>
              <a:t>В ваш день международный</a:t>
            </a:r>
            <a:endParaRPr lang="ru-RU" sz="1800" b="0" strike="noStrike" spc="-1">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lang="ru-RU" sz="1300" b="0" strike="noStrike" spc="-1">
                <a:solidFill>
                  <a:srgbClr val="000000"/>
                </a:solidFill>
                <a:uFill>
                  <a:solidFill>
                    <a:srgbClr val="FFFFFF"/>
                  </a:solidFill>
                </a:uFill>
                <a:latin typeface="Times New Roman"/>
                <a:ea typeface="DejaVu Sans"/>
              </a:rPr>
              <a:t>Любви желаем, ласки,</a:t>
            </a:r>
            <a:endParaRPr lang="ru-RU" sz="1800" b="0" strike="noStrike" spc="-1">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lang="ru-RU" sz="1300" b="0" strike="noStrike" spc="-1">
                <a:solidFill>
                  <a:srgbClr val="000000"/>
                </a:solidFill>
                <a:uFill>
                  <a:solidFill>
                    <a:srgbClr val="FFFFFF"/>
                  </a:solidFill>
                </a:uFill>
                <a:latin typeface="Times New Roman"/>
                <a:ea typeface="DejaVu Sans"/>
              </a:rPr>
              <a:t>Пусть будет ваша жизнь</a:t>
            </a:r>
            <a:endParaRPr lang="ru-RU" sz="1800" b="0" strike="noStrike" spc="-1">
              <a:solidFill>
                <a:srgbClr val="000000"/>
              </a:solidFill>
              <a:uFill>
                <a:solidFill>
                  <a:srgbClr val="FFFFFF"/>
                </a:solidFill>
              </a:uFill>
              <a:latin typeface="Arial"/>
            </a:endParaRPr>
          </a:p>
          <a:p>
            <a:pPr marL="432000" indent="-323280">
              <a:lnSpc>
                <a:spcPct val="100000"/>
              </a:lnSpc>
              <a:buClr>
                <a:srgbClr val="000000"/>
              </a:buClr>
              <a:buSzPct val="45000"/>
              <a:buFont typeface="Wingdings" charset="2"/>
              <a:buChar char=""/>
            </a:pPr>
            <a:r>
              <a:rPr lang="ru-RU" sz="1300" b="0" strike="noStrike" spc="-1">
                <a:solidFill>
                  <a:srgbClr val="000000"/>
                </a:solidFill>
                <a:uFill>
                  <a:solidFill>
                    <a:srgbClr val="FFFFFF"/>
                  </a:solidFill>
                </a:uFill>
                <a:latin typeface="Times New Roman"/>
                <a:ea typeface="DejaVu Sans"/>
              </a:rPr>
              <a:t>Волшебной доброй сказкой.</a:t>
            </a:r>
            <a:endParaRPr lang="ru-RU" sz="1800" b="0" strike="noStrike" spc="-1">
              <a:solidFill>
                <a:srgbClr val="000000"/>
              </a:solidFill>
              <a:uFill>
                <a:solidFill>
                  <a:srgbClr val="FFFFFF"/>
                </a:solidFill>
              </a:uFill>
              <a:latin typeface="Arial"/>
            </a:endParaRPr>
          </a:p>
        </p:txBody>
      </p:sp>
      <p:pic>
        <p:nvPicPr>
          <p:cNvPr id="78" name="Рисунок 77"/>
          <p:cNvPicPr/>
          <p:nvPr/>
        </p:nvPicPr>
        <p:blipFill>
          <a:blip r:embed="rId3"/>
          <a:stretch/>
        </p:blipFill>
        <p:spPr>
          <a:xfrm>
            <a:off x="3960000" y="720000"/>
            <a:ext cx="3023640" cy="2653200"/>
          </a:xfrm>
          <a:prstGeom prst="rect">
            <a:avLst/>
          </a:prstGeom>
          <a:ln>
            <a:noFill/>
          </a:ln>
        </p:spPr>
      </p:pic>
      <p:sp>
        <p:nvSpPr>
          <p:cNvPr id="79" name="CustomShape 3"/>
          <p:cNvSpPr/>
          <p:nvPr/>
        </p:nvSpPr>
        <p:spPr>
          <a:xfrm>
            <a:off x="3960000" y="3672000"/>
            <a:ext cx="3383640" cy="1871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ru-RU" sz="1200" b="0" strike="noStrike" spc="-1">
                <a:solidFill>
                  <a:srgbClr val="000000"/>
                </a:solidFill>
                <a:uFill>
                  <a:solidFill>
                    <a:srgbClr val="FFFFFF"/>
                  </a:solidFill>
                </a:uFill>
                <a:latin typeface="Arial"/>
              </a:rPr>
              <a:t>Мировой день девочек это то, что нужно,</a:t>
            </a:r>
            <a:endParaRPr lang="ru-RU" sz="1800" b="0" strike="noStrike" spc="-1">
              <a:solidFill>
                <a:srgbClr val="000000"/>
              </a:solidFill>
              <a:uFill>
                <a:solidFill>
                  <a:srgbClr val="FFFFFF"/>
                </a:solidFill>
              </a:uFill>
              <a:latin typeface="Arial"/>
            </a:endParaRPr>
          </a:p>
          <a:p>
            <a:r>
              <a:rPr lang="ru-RU" sz="1200" b="0" strike="noStrike" spc="-1">
                <a:solidFill>
                  <a:srgbClr val="000000"/>
                </a:solidFill>
                <a:uFill>
                  <a:solidFill>
                    <a:srgbClr val="FFFFFF"/>
                  </a:solidFill>
                </a:uFill>
                <a:latin typeface="Arial"/>
              </a:rPr>
              <a:t>Давайте-ка его отметим весело и дружно,</a:t>
            </a:r>
            <a:endParaRPr lang="ru-RU" sz="1800" b="0" strike="noStrike" spc="-1">
              <a:solidFill>
                <a:srgbClr val="000000"/>
              </a:solidFill>
              <a:uFill>
                <a:solidFill>
                  <a:srgbClr val="FFFFFF"/>
                </a:solidFill>
              </a:uFill>
              <a:latin typeface="Arial"/>
            </a:endParaRPr>
          </a:p>
          <a:p>
            <a:r>
              <a:rPr lang="ru-RU" sz="1200" b="0" strike="noStrike" spc="-1">
                <a:solidFill>
                  <a:srgbClr val="000000"/>
                </a:solidFill>
                <a:uFill>
                  <a:solidFill>
                    <a:srgbClr val="FFFFFF"/>
                  </a:solidFill>
                </a:uFill>
                <a:latin typeface="Arial"/>
              </a:rPr>
              <a:t>Девочки, девчоночки, мы вас поздравляем,</a:t>
            </a:r>
            <a:endParaRPr lang="ru-RU" sz="1800" b="0" strike="noStrike" spc="-1">
              <a:solidFill>
                <a:srgbClr val="000000"/>
              </a:solidFill>
              <a:uFill>
                <a:solidFill>
                  <a:srgbClr val="FFFFFF"/>
                </a:solidFill>
              </a:uFill>
              <a:latin typeface="Arial"/>
            </a:endParaRPr>
          </a:p>
          <a:p>
            <a:r>
              <a:rPr lang="ru-RU" sz="1200" b="0" strike="noStrike" spc="-1">
                <a:solidFill>
                  <a:srgbClr val="000000"/>
                </a:solidFill>
                <a:uFill>
                  <a:solidFill>
                    <a:srgbClr val="FFFFFF"/>
                  </a:solidFill>
                </a:uFill>
                <a:latin typeface="Arial"/>
              </a:rPr>
              <a:t>Здоровья, радости, улыбок океан желаем!</a:t>
            </a:r>
            <a:endParaRPr lang="ru-RU" sz="1800" b="0" strike="noStrike" spc="-1">
              <a:solidFill>
                <a:srgbClr val="000000"/>
              </a:solidFill>
              <a:uFill>
                <a:solidFill>
                  <a:srgbClr val="FFFFFF"/>
                </a:solidFill>
              </a:uFill>
              <a:latin typeface="Arial"/>
            </a:endParaRPr>
          </a:p>
          <a:p>
            <a:r>
              <a:rPr lang="ru-RU" sz="1200" b="0" strike="noStrike" spc="-1">
                <a:solidFill>
                  <a:srgbClr val="000000"/>
                </a:solidFill>
                <a:uFill>
                  <a:solidFill>
                    <a:srgbClr val="FFFFFF"/>
                  </a:solidFill>
                </a:uFill>
                <a:latin typeface="Arial"/>
              </a:rPr>
              <a:t>Расцветайте, как цветочки ласковым, весенним днем,</a:t>
            </a:r>
            <a:endParaRPr lang="ru-RU" sz="1800" b="0" strike="noStrike" spc="-1">
              <a:solidFill>
                <a:srgbClr val="000000"/>
              </a:solidFill>
              <a:uFill>
                <a:solidFill>
                  <a:srgbClr val="FFFFFF"/>
                </a:solidFill>
              </a:uFill>
              <a:latin typeface="Arial"/>
            </a:endParaRPr>
          </a:p>
          <a:p>
            <a:r>
              <a:rPr lang="ru-RU" sz="1200" b="0" strike="noStrike" spc="-1">
                <a:solidFill>
                  <a:srgbClr val="000000"/>
                </a:solidFill>
                <a:uFill>
                  <a:solidFill>
                    <a:srgbClr val="FFFFFF"/>
                  </a:solidFill>
                </a:uFill>
                <a:latin typeface="Arial"/>
              </a:rPr>
              <a:t>Пылают пусть от счастья щечки, глазки пусть горят огнем!</a:t>
            </a:r>
            <a:endParaRPr lang="ru-RU" sz="1800" b="0" strike="noStrike" spc="-1">
              <a:solidFill>
                <a:srgbClr val="000000"/>
              </a:solidFill>
              <a:uFill>
                <a:solidFill>
                  <a:srgbClr val="FFFFFF"/>
                </a:solidFill>
              </a:uFill>
              <a:latin typeface="Arial"/>
            </a:endParaRPr>
          </a:p>
        </p:txBody>
      </p:sp>
      <p:pic>
        <p:nvPicPr>
          <p:cNvPr id="80" name="Рисунок 79"/>
          <p:cNvPicPr/>
          <p:nvPr/>
        </p:nvPicPr>
        <p:blipFill>
          <a:blip r:embed="rId4"/>
          <a:stretch/>
        </p:blipFill>
        <p:spPr>
          <a:xfrm>
            <a:off x="1512000" y="3564000"/>
            <a:ext cx="1511640" cy="2267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1" name="CustomShape 1"/>
          <p:cNvSpPr/>
          <p:nvPr/>
        </p:nvSpPr>
        <p:spPr>
          <a:xfrm>
            <a:off x="1619640" y="476640"/>
            <a:ext cx="5831640" cy="776880"/>
          </a:xfrm>
          <a:prstGeom prst="rect">
            <a:avLst/>
          </a:prstGeom>
          <a:noFill/>
          <a:ln>
            <a:noFill/>
          </a:ln>
        </p:spPr>
        <p:style>
          <a:lnRef idx="0">
            <a:scrgbClr r="0" g="0" b="0"/>
          </a:lnRef>
          <a:fillRef idx="0">
            <a:scrgbClr r="0" g="0" b="0"/>
          </a:fillRef>
          <a:effectRef idx="0">
            <a:scrgbClr r="0" g="0" b="0"/>
          </a:effectRef>
          <a:fontRef idx="minor"/>
        </p:style>
      </p:sp>
      <p:sp>
        <p:nvSpPr>
          <p:cNvPr id="82" name="CustomShape 2"/>
          <p:cNvSpPr/>
          <p:nvPr/>
        </p:nvSpPr>
        <p:spPr>
          <a:xfrm>
            <a:off x="1584000" y="675360"/>
            <a:ext cx="6479280" cy="5299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400" b="0" strike="noStrike" spc="-1">
                <a:solidFill>
                  <a:srgbClr val="000000"/>
                </a:solidFill>
                <a:uFill>
                  <a:solidFill>
                    <a:srgbClr val="FFFFFF"/>
                  </a:solidFill>
                </a:uFill>
                <a:latin typeface="Times New Roman"/>
                <a:ea typeface="DejaVu Sans"/>
              </a:rPr>
              <a:t>С самого раннего детства поведение мальчиков и девочек различается. Последние более чуткие и лаковые, в большинстве своем дисциплинированны и прилежны. Рождение на свет женщины – означает продление человеческого рода и почитается за благо в большинстве религий мира.  Международный день девочек призывает общественность уважать хрупкость женского пола и защищать их с самых малых лет, помня о том, что благодаря ним не угаснет жизнь на Земле и будут процветать любовь, добро и красота.</a:t>
            </a:r>
            <a:endParaRPr lang="ru-RU"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697</TotalTime>
  <Words>330</Words>
  <Application>Microsoft Office PowerPoint</Application>
  <PresentationFormat>Экран (4:3)</PresentationFormat>
  <Paragraphs>27</Paragraphs>
  <Slides>4</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4</vt:i4>
      </vt:variant>
    </vt:vector>
  </HeadingPairs>
  <TitlesOfParts>
    <vt:vector size="6" baseType="lpstr">
      <vt:lpstr>Office Theme</vt:lpstr>
      <vt:lpstr>Office Theme</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Елена</dc:creator>
  <cp:lastModifiedBy>2</cp:lastModifiedBy>
  <cp:revision>22</cp:revision>
  <dcterms:created xsi:type="dcterms:W3CDTF">2014-08-08T16:01:14Z</dcterms:created>
  <dcterms:modified xsi:type="dcterms:W3CDTF">2020-10-16T09:57:40Z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Microsoft</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Экран (4:3)</vt:lpwstr>
  </property>
  <property fmtid="{D5CDD505-2E9C-101B-9397-08002B2CF9AE}" pid="10" name="ScaleCrop">
    <vt:bool>false</vt:bool>
  </property>
  <property fmtid="{D5CDD505-2E9C-101B-9397-08002B2CF9AE}" pid="11" name="ShareDoc">
    <vt:bool>false</vt:bool>
  </property>
  <property fmtid="{D5CDD505-2E9C-101B-9397-08002B2CF9AE}" pid="12" name="Slides">
    <vt:i4>7</vt:i4>
  </property>
</Properties>
</file>