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8" r:id="rId3"/>
    <p:sldId id="262" r:id="rId4"/>
    <p:sldId id="260" r:id="rId5"/>
    <p:sldId id="261" r:id="rId6"/>
    <p:sldId id="257" r:id="rId7"/>
    <p:sldId id="259" r:id="rId8"/>
    <p:sldId id="268" r:id="rId9"/>
    <p:sldId id="263" r:id="rId10"/>
    <p:sldId id="267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2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10/27/2020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828800"/>
          </a:xfrm>
        </p:spPr>
        <p:txBody>
          <a:bodyPr/>
          <a:lstStyle/>
          <a:p>
            <a:pPr algn="ctr"/>
            <a:r>
              <a:rPr lang="ru-RU" b="0" dirty="0" err="1" smtClean="0"/>
              <a:t>Кибербуллинг-интернеттегі</a:t>
            </a:r>
            <a:r>
              <a:rPr lang="ru-RU" b="0" dirty="0" smtClean="0"/>
              <a:t> </a:t>
            </a:r>
            <a:r>
              <a:rPr lang="ru-RU" b="0" dirty="0" err="1" smtClean="0"/>
              <a:t>қудалау</a:t>
            </a:r>
            <a:endParaRPr lang="ru-RU" dirty="0"/>
          </a:p>
        </p:txBody>
      </p:sp>
      <p:pic>
        <p:nvPicPr>
          <p:cNvPr id="22531" name="Picture 3" descr="C:\Users\User\Desktop\87oh35b2ulgkwcgok4k4s8k4k4c8g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00372"/>
            <a:ext cx="5929354" cy="3299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err="1" smtClean="0"/>
              <a:t>Хейтер</a:t>
            </a:r>
            <a:r>
              <a:rPr lang="ru-RU" sz="3200" dirty="0" smtClean="0"/>
              <a:t> - </a:t>
            </a:r>
            <a:r>
              <a:rPr lang="ru-RU" sz="3200" dirty="0" err="1" smtClean="0"/>
              <a:t>ағылшын сөзінен</a:t>
            </a:r>
            <a:r>
              <a:rPr lang="ru-RU" sz="3200" dirty="0" smtClean="0"/>
              <a:t> </a:t>
            </a:r>
            <a:r>
              <a:rPr lang="en-US" sz="3200" dirty="0" smtClean="0"/>
              <a:t>hater – </a:t>
            </a:r>
            <a:r>
              <a:rPr lang="ru-RU" sz="3200" dirty="0" err="1" smtClean="0"/>
              <a:t>жек</a:t>
            </a:r>
            <a:r>
              <a:rPr lang="ru-RU" sz="3200" dirty="0" smtClean="0"/>
              <a:t> </a:t>
            </a:r>
            <a:r>
              <a:rPr lang="ru-RU" sz="3200" dirty="0" err="1" smtClean="0"/>
              <a:t>көретін.</a:t>
            </a: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Хейтер</a:t>
            </a:r>
            <a:r>
              <a:rPr lang="ru-RU" sz="3200" dirty="0" smtClean="0"/>
              <a:t> - </a:t>
            </a:r>
            <a:r>
              <a:rPr lang="ru-RU" sz="3200" dirty="0" err="1" smtClean="0"/>
              <a:t>жаман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</a:t>
            </a:r>
            <a:r>
              <a:rPr lang="ru-RU" sz="3200" dirty="0" smtClean="0"/>
              <a:t>, </a:t>
            </a:r>
            <a:r>
              <a:rPr lang="ru-RU" sz="3200" dirty="0" err="1" smtClean="0"/>
              <a:t>қаскүнем, басқа адамға жамандық жасайтын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err="1" smtClean="0"/>
              <a:t>Хейтерство</a:t>
            </a:r>
            <a:r>
              <a:rPr lang="ru-RU" sz="3500" dirty="0" smtClean="0"/>
              <a:t> - </a:t>
            </a:r>
            <a:r>
              <a:rPr lang="ru-RU" sz="3200" dirty="0" err="1" smtClean="0"/>
              <a:t>адамды</a:t>
            </a:r>
            <a:r>
              <a:rPr lang="ru-RU" sz="3200" dirty="0" smtClean="0"/>
              <a:t>, </a:t>
            </a:r>
            <a:r>
              <a:rPr lang="ru-RU" sz="3200" dirty="0" err="1" smtClean="0"/>
              <a:t>оның отбасын</a:t>
            </a:r>
            <a:r>
              <a:rPr lang="ru-RU" sz="3200" dirty="0" smtClean="0"/>
              <a:t>, </a:t>
            </a:r>
            <a:r>
              <a:rPr lang="ru-RU" sz="3200" dirty="0" err="1" smtClean="0"/>
              <a:t>интернеттегі</a:t>
            </a:r>
            <a:r>
              <a:rPr lang="ru-RU" sz="3200" dirty="0" smtClean="0"/>
              <a:t> </a:t>
            </a:r>
            <a:r>
              <a:rPr lang="ru-RU" sz="3200" dirty="0" err="1" smtClean="0"/>
              <a:t>әрекеттерін қорлау.</a:t>
            </a:r>
            <a:r>
              <a:rPr lang="ru-RU" sz="3200" dirty="0" smtClean="0"/>
              <a:t> </a:t>
            </a:r>
            <a:r>
              <a:rPr lang="ru-RU" sz="3200" dirty="0" err="1" smtClean="0"/>
              <a:t>Көбінесе хейтер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жасыру</a:t>
            </a:r>
            <a:r>
              <a:rPr lang="ru-RU" sz="3200" dirty="0" smtClean="0"/>
              <a:t> </a:t>
            </a:r>
            <a:r>
              <a:rPr lang="ru-RU" sz="3200" dirty="0" err="1" smtClean="0"/>
              <a:t>үшін басқаның атымен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ештеңе </a:t>
            </a:r>
            <a:r>
              <a:rPr lang="ru-RU" sz="3200" dirty="0" smtClean="0"/>
              <a:t>значащими </a:t>
            </a:r>
            <a:r>
              <a:rPr lang="ru-RU" sz="3200" dirty="0" err="1" smtClean="0"/>
              <a:t>никами</a:t>
            </a:r>
            <a:r>
              <a:rPr lang="ru-RU" sz="3200" dirty="0" smtClean="0"/>
              <a:t>. </a:t>
            </a:r>
            <a:r>
              <a:rPr lang="ru-RU" sz="3200" dirty="0" err="1" smtClean="0"/>
              <a:t>Жасырын</a:t>
            </a:r>
            <a:r>
              <a:rPr lang="ru-RU" sz="3200" dirty="0" smtClean="0"/>
              <a:t> </a:t>
            </a:r>
            <a:r>
              <a:rPr lang="ru-RU" sz="3200" dirty="0" err="1" smtClean="0"/>
              <a:t>түрде қорлайды және қорлайды.</a:t>
            </a:r>
            <a:r>
              <a:rPr lang="ru-RU" sz="3200" dirty="0" smtClean="0"/>
              <a:t> </a:t>
            </a:r>
            <a:r>
              <a:rPr lang="ru-RU" sz="3200" dirty="0" err="1" smtClean="0"/>
              <a:t>Өте жиі</a:t>
            </a:r>
            <a:r>
              <a:rPr lang="ru-RU" sz="3200" dirty="0" smtClean="0"/>
              <a:t> </a:t>
            </a:r>
            <a:r>
              <a:rPr lang="ru-RU" sz="3200" dirty="0" err="1" smtClean="0"/>
              <a:t>дөрекі түрде, әдепсіз.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err="1" smtClean="0"/>
              <a:t>Троллинг</a:t>
            </a:r>
            <a:r>
              <a:rPr lang="ru-RU" sz="4400" b="1" dirty="0" smtClean="0"/>
              <a:t> пен </a:t>
            </a:r>
            <a:r>
              <a:rPr lang="ru-RU" sz="4400" b="1" dirty="0" err="1" smtClean="0"/>
              <a:t>хейтпен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қалай күресуге болады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186370" cy="4389120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Оқымаңыз және теріс</a:t>
            </a:r>
            <a:r>
              <a:rPr lang="ru-RU" sz="4000" dirty="0" smtClean="0"/>
              <a:t> </a:t>
            </a:r>
            <a:r>
              <a:rPr lang="ru-RU" sz="4000" dirty="0" err="1" smtClean="0"/>
              <a:t>жауап</a:t>
            </a:r>
            <a:r>
              <a:rPr lang="ru-RU" sz="4000" dirty="0" smtClean="0"/>
              <a:t> </a:t>
            </a:r>
            <a:r>
              <a:rPr lang="ru-RU" sz="4000" dirty="0" err="1" smtClean="0"/>
              <a:t>бермеңіз</a:t>
            </a:r>
            <a:endParaRPr lang="ru-RU" sz="4000" dirty="0" smtClean="0"/>
          </a:p>
          <a:p>
            <a:r>
              <a:rPr lang="ru-RU" sz="4000" dirty="0" err="1" smtClean="0"/>
              <a:t>Қара тізімге</a:t>
            </a:r>
            <a:r>
              <a:rPr lang="ru-RU" sz="4000" dirty="0" smtClean="0"/>
              <a:t> </a:t>
            </a:r>
            <a:r>
              <a:rPr lang="ru-RU" sz="4000" dirty="0" err="1" smtClean="0"/>
              <a:t>енгізу</a:t>
            </a:r>
            <a:endParaRPr lang="ru-RU" sz="4000" dirty="0" smtClean="0"/>
          </a:p>
          <a:p>
            <a:r>
              <a:rPr lang="ru-RU" sz="4000" dirty="0" smtClean="0"/>
              <a:t>Сайт </a:t>
            </a:r>
            <a:r>
              <a:rPr lang="ru-RU" sz="4000" dirty="0" err="1" smtClean="0"/>
              <a:t>әкімшісіне шағымдану</a:t>
            </a:r>
            <a:endParaRPr lang="ru-RU" sz="4000" dirty="0"/>
          </a:p>
        </p:txBody>
      </p:sp>
      <p:pic>
        <p:nvPicPr>
          <p:cNvPr id="25601" name="Picture 1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571744"/>
            <a:ext cx="2658421" cy="3033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avatars.mds.yandex.net/get-zen_doc/98165/pub_5d18cb9e946cc100ae72b584_5d18d2d9e0cbf200add18402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14422"/>
            <a:ext cx="548264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Кибербуллинг дегеніміз не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Кибербуллинг-бұл интернет-технологиялардың көмегімен жүзеге асырылатын қудалау түрі. </a:t>
            </a:r>
          </a:p>
          <a:p>
            <a:pPr algn="ctr">
              <a:buNone/>
            </a:pPr>
            <a:r>
              <a:rPr lang="ru-RU" sz="2800" dirty="0" smtClean="0"/>
              <a:t>Оның </a:t>
            </a:r>
            <a:r>
              <a:rPr lang="ru-RU" sz="2800" dirty="0" err="1" smtClean="0"/>
              <a:t>көрінісі әртүрлі-қорлау, бопсалау</a:t>
            </a:r>
            <a:r>
              <a:rPr lang="ru-RU" sz="2800" dirty="0" smtClean="0"/>
              <a:t>, </a:t>
            </a:r>
            <a:r>
              <a:rPr lang="ru-RU" sz="2800" dirty="0" err="1" smtClean="0"/>
              <a:t>қорқыту, </a:t>
            </a:r>
            <a:r>
              <a:rPr lang="ru-RU" sz="2800" dirty="0" smtClean="0"/>
              <a:t>жала жабу, </a:t>
            </a:r>
            <a:r>
              <a:rPr lang="ru-RU" sz="2800" dirty="0" err="1" smtClean="0"/>
              <a:t>қудалау.</a:t>
            </a:r>
            <a:r>
              <a:rPr lang="ru-RU" sz="2800" dirty="0" smtClean="0"/>
              <a:t> Кибербуллингтің </a:t>
            </a:r>
            <a:r>
              <a:rPr lang="ru-RU" sz="2800" dirty="0" err="1" smtClean="0"/>
              <a:t>себептері</a:t>
            </a:r>
            <a:r>
              <a:rPr lang="ru-RU" sz="2800" dirty="0" smtClean="0"/>
              <a:t> </a:t>
            </a:r>
            <a:r>
              <a:rPr lang="ru-RU" sz="2800" dirty="0" err="1" smtClean="0"/>
              <a:t>көбінесе олардың бастамашысының психологиялық проблемаларына</a:t>
            </a:r>
            <a:r>
              <a:rPr lang="ru-RU" sz="2800" dirty="0" smtClean="0"/>
              <a:t> </a:t>
            </a:r>
            <a:r>
              <a:rPr lang="ru-RU" sz="2800" dirty="0" err="1" smtClean="0"/>
              <a:t>(қорқыныш, кешендер</a:t>
            </a:r>
            <a:r>
              <a:rPr lang="ru-RU" sz="2800" dirty="0" smtClean="0"/>
              <a:t>, </a:t>
            </a:r>
            <a:r>
              <a:rPr lang="ru-RU" sz="2800" dirty="0" err="1" smtClean="0"/>
              <a:t>жарақаттар</a:t>
            </a:r>
            <a:r>
              <a:rPr lang="ru-RU" sz="2800" dirty="0" smtClean="0"/>
              <a:t>) </a:t>
            </a:r>
            <a:r>
              <a:rPr lang="ru-RU" sz="2800" dirty="0" err="1" smtClean="0"/>
              <a:t>байланысты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		</a:t>
            </a:r>
            <a:r>
              <a:rPr lang="ru-RU" sz="3200" dirty="0" smtClean="0"/>
              <a:t>Кибербуллинг - </a:t>
            </a:r>
            <a:r>
              <a:rPr lang="ru-RU" sz="3200" dirty="0" err="1" smtClean="0"/>
              <a:t>зорлық-зомбылықтың бір</a:t>
            </a:r>
            <a:r>
              <a:rPr lang="ru-RU" sz="3200" dirty="0" smtClean="0"/>
              <a:t> </a:t>
            </a:r>
            <a:r>
              <a:rPr lang="ru-RU" sz="3200" dirty="0" err="1" smtClean="0"/>
              <a:t>түрі</a:t>
            </a:r>
            <a:r>
              <a:rPr lang="ru-RU" sz="3200" dirty="0" smtClean="0"/>
              <a:t>. </a:t>
            </a:r>
            <a:r>
              <a:rPr lang="ru-RU" sz="3200" dirty="0" err="1" smtClean="0"/>
              <a:t>Оған қарсы тұруға болады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керек</a:t>
            </a:r>
            <a:r>
              <a:rPr lang="ru-RU" sz="3200" dirty="0" smtClean="0"/>
              <a:t>!</a:t>
            </a:r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3200" b="1" dirty="0" err="1" smtClean="0"/>
              <a:t>Кибербуллингпен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қалай күресуге болады</a:t>
            </a:r>
            <a:r>
              <a:rPr lang="ru-RU" sz="3200" b="1" dirty="0" smtClean="0"/>
              <a:t>? </a:t>
            </a:r>
          </a:p>
          <a:p>
            <a:pPr>
              <a:buNone/>
            </a:pPr>
            <a:r>
              <a:rPr lang="ru-RU" sz="3200" dirty="0" smtClean="0"/>
              <a:t>		</a:t>
            </a:r>
            <a:r>
              <a:rPr lang="ru-RU" sz="3200" dirty="0" err="1" smtClean="0"/>
              <a:t>Елемеу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үндемеу-негізгі мұның жаһандық таралу</a:t>
            </a:r>
            <a:r>
              <a:rPr lang="ru-RU" sz="3200" dirty="0" smtClean="0"/>
              <a:t> </a:t>
            </a:r>
            <a:r>
              <a:rPr lang="ru-RU" sz="3200" dirty="0" err="1" smtClean="0"/>
              <a:t>себептері</a:t>
            </a:r>
            <a:r>
              <a:rPr lang="ru-RU" sz="3200" dirty="0" smtClean="0"/>
              <a:t> </a:t>
            </a:r>
            <a:r>
              <a:rPr lang="ru-RU" sz="3200" dirty="0" err="1" smtClean="0"/>
              <a:t>қауіпті құбылыс.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зардап</a:t>
            </a:r>
            <a:r>
              <a:rPr lang="ru-RU" sz="3200" dirty="0" smtClean="0"/>
              <a:t> </a:t>
            </a:r>
            <a:r>
              <a:rPr lang="ru-RU" sz="3200" dirty="0" err="1" smtClean="0"/>
              <a:t>шеккендерге</a:t>
            </a:r>
            <a:r>
              <a:rPr lang="ru-RU" sz="3200" dirty="0" smtClean="0"/>
              <a:t> </a:t>
            </a:r>
            <a:r>
              <a:rPr lang="ru-RU" sz="3200" dirty="0" err="1" smtClean="0"/>
              <a:t>есіңізде болсын</a:t>
            </a:r>
            <a:r>
              <a:rPr lang="ru-RU" sz="3200" dirty="0" smtClean="0"/>
              <a:t> </a:t>
            </a:r>
            <a:r>
              <a:rPr lang="ru-RU" sz="3200" dirty="0" err="1" smtClean="0"/>
              <a:t>интернеттегі</a:t>
            </a:r>
            <a:r>
              <a:rPr lang="ru-RU" sz="3200" dirty="0" smtClean="0"/>
              <a:t> </a:t>
            </a:r>
            <a:r>
              <a:rPr lang="ru-RU" sz="3200" dirty="0" err="1" smtClean="0"/>
              <a:t>қудалау міндетті</a:t>
            </a:r>
            <a:r>
              <a:rPr lang="ru-RU" sz="3200" dirty="0" smtClean="0"/>
              <a:t> </a:t>
            </a:r>
            <a:r>
              <a:rPr lang="ru-RU" sz="3200" dirty="0" err="1" smtClean="0"/>
              <a:t>түрде қажет қайтару үшін маманның көмегі қалыпты және толық өмір.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Кибербуллинг </a:t>
            </a:r>
            <a:r>
              <a:rPr lang="ru-RU" dirty="0" err="1" smtClean="0"/>
              <a:t>түрлері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4643470" cy="3817640"/>
          </a:xfrm>
        </p:spPr>
        <p:txBody>
          <a:bodyPr>
            <a:normAutofit/>
          </a:bodyPr>
          <a:lstStyle/>
          <a:p>
            <a:pPr fontAlgn="base"/>
            <a:r>
              <a:rPr lang="ru-RU" sz="3600" dirty="0" err="1" smtClean="0"/>
              <a:t>Қоғамдық </a:t>
            </a:r>
            <a:r>
              <a:rPr lang="ru-RU" sz="3600" dirty="0" smtClean="0"/>
              <a:t>(</a:t>
            </a:r>
            <a:r>
              <a:rPr lang="ru-RU" sz="3600" dirty="0" err="1" smtClean="0"/>
              <a:t>мысалы</a:t>
            </a:r>
            <a:r>
              <a:rPr lang="ru-RU" sz="3600" dirty="0" smtClean="0"/>
              <a:t>, </a:t>
            </a:r>
            <a:r>
              <a:rPr lang="ru-RU" sz="3600" dirty="0" err="1" smtClean="0"/>
              <a:t>беттегі</a:t>
            </a:r>
            <a:r>
              <a:rPr lang="ru-RU" sz="3600" dirty="0" smtClean="0"/>
              <a:t> </a:t>
            </a:r>
            <a:r>
              <a:rPr lang="ru-RU" sz="3600" dirty="0" err="1" smtClean="0"/>
              <a:t>түсініктемелер</a:t>
            </a:r>
            <a:r>
              <a:rPr lang="ru-RU" sz="3600" dirty="0" smtClean="0"/>
              <a:t>).</a:t>
            </a:r>
          </a:p>
          <a:p>
            <a:pPr fontAlgn="base"/>
            <a:r>
              <a:rPr lang="ru-RU" sz="3600" dirty="0" err="1" smtClean="0"/>
              <a:t>Жеке</a:t>
            </a:r>
            <a:r>
              <a:rPr lang="ru-RU" sz="3600" dirty="0" smtClean="0"/>
              <a:t> (тек </a:t>
            </a:r>
            <a:r>
              <a:rPr lang="ru-RU" sz="3600" dirty="0" err="1" smtClean="0"/>
              <a:t>жеке</a:t>
            </a:r>
            <a:r>
              <a:rPr lang="ru-RU" sz="3600" dirty="0" smtClean="0"/>
              <a:t> хат </a:t>
            </a:r>
            <a:r>
              <a:rPr lang="ru-RU" sz="3600" dirty="0" err="1" smtClean="0"/>
              <a:t>алмасу</a:t>
            </a:r>
            <a:r>
              <a:rPr lang="ru-RU" sz="3600" dirty="0" smtClean="0"/>
              <a:t> </a:t>
            </a:r>
            <a:r>
              <a:rPr lang="ru-RU" sz="3600" dirty="0" err="1" smtClean="0"/>
              <a:t>арқылы жүзеге асырылады</a:t>
            </a:r>
            <a:r>
              <a:rPr lang="ru-RU" sz="3600" dirty="0" smtClean="0"/>
              <a:t>).</a:t>
            </a:r>
            <a:endParaRPr lang="ru-RU" sz="2800" dirty="0"/>
          </a:p>
        </p:txBody>
      </p:sp>
      <p:pic>
        <p:nvPicPr>
          <p:cNvPr id="7170" name="Picture 2" descr="C:\Users\User\Desktop\jock-cyberbully-slid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143116"/>
            <a:ext cx="3633935" cy="3425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857232"/>
          <a:ext cx="8572560" cy="5661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929222"/>
              </a:tblGrid>
              <a:tr h="119047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24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Нағыз кибербуллингтің белгілері</a:t>
                      </a:r>
                      <a:endParaRPr lang="ru-RU" sz="2400" b="1" dirty="0"/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24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Олардың көріну ерекшеліктері</a:t>
                      </a:r>
                      <a:endParaRPr lang="ru-RU" sz="2400" b="1" dirty="0"/>
                    </a:p>
                  </a:txBody>
                  <a:tcPr marL="76200" marR="76200" marT="76200" marB="76200" anchor="ctr"/>
                </a:tc>
              </a:tr>
              <a:tr h="85353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Ұзақтығы</a:t>
                      </a:r>
                      <a:endParaRPr lang="ru-RU" sz="2400" b="0" dirty="0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Жүйелі түрде қайталанатын әрекеттер</a:t>
                      </a:r>
                      <a:endParaRPr lang="ru-RU" sz="2400" b="0" dirty="0"/>
                    </a:p>
                  </a:txBody>
                  <a:tcPr marL="76200" marR="76200" marT="76200" marB="76200"/>
                </a:tc>
              </a:tr>
              <a:tr h="352814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Анықталған тараптардың болуы</a:t>
                      </a:r>
                      <a:endParaRPr lang="ru-RU" sz="2400" b="0" dirty="0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Әрқашан жәбірленуші 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мен агрессор бар.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Виртуалды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әлемдегі соңғысын анықтау қиын болуы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мүмкін.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Ол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көптеген аккаунттарды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оңай жасай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алады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олардың артында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жасырылады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Бұл шабуыл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туралы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хабардар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болуды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қиындатады.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Сондай-ақ, агрессордың жиі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серіктестері</a:t>
                      </a:r>
                      <a:r>
                        <a:rPr kumimoji="0"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бар.</a:t>
                      </a:r>
                      <a:endParaRPr lang="ru-RU" sz="2400" b="0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</a:t>
            </a:r>
            <a:r>
              <a:rPr lang="ru-RU" dirty="0" err="1" smtClean="0"/>
              <a:t>істеу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114932" cy="438912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Егер</a:t>
            </a:r>
            <a:r>
              <a:rPr lang="ru-RU" sz="2000" dirty="0" smtClean="0"/>
              <a:t> </a:t>
            </a:r>
            <a:r>
              <a:rPr lang="ru-RU" sz="2000" dirty="0" err="1" smtClean="0"/>
              <a:t>сіз</a:t>
            </a:r>
            <a:r>
              <a:rPr lang="ru-RU" sz="2000" dirty="0" smtClean="0"/>
              <a:t> </a:t>
            </a:r>
            <a:r>
              <a:rPr lang="ru-RU" sz="2000" dirty="0" err="1" smtClean="0"/>
              <a:t>жасөспірім болсаңыз, онда</a:t>
            </a:r>
            <a:r>
              <a:rPr lang="ru-RU" sz="2000" dirty="0" smtClean="0"/>
              <a:t> </a:t>
            </a:r>
            <a:r>
              <a:rPr lang="ru-RU" sz="2000" dirty="0" err="1" smtClean="0"/>
              <a:t>бұл туралы</a:t>
            </a:r>
            <a:r>
              <a:rPr lang="ru-RU" sz="2000" dirty="0" smtClean="0"/>
              <a:t> </a:t>
            </a:r>
            <a:r>
              <a:rPr lang="ru-RU" sz="2000" dirty="0" err="1" smtClean="0"/>
              <a:t>ата-анаңызға айтуыңыз керек</a:t>
            </a:r>
            <a:r>
              <a:rPr lang="ru-RU" sz="2000" dirty="0" smtClean="0"/>
              <a:t>. </a:t>
            </a:r>
            <a:r>
              <a:rPr lang="ru-RU" sz="2000" dirty="0" err="1" smtClean="0"/>
              <a:t>Үлкен адамдар</a:t>
            </a:r>
            <a:r>
              <a:rPr lang="ru-RU" sz="2000" dirty="0" smtClean="0"/>
              <a:t>, </a:t>
            </a:r>
            <a:r>
              <a:rPr lang="ru-RU" sz="2000" dirty="0" err="1" smtClean="0"/>
              <a:t>кез-келген</a:t>
            </a:r>
            <a:r>
              <a:rPr lang="ru-RU" sz="2000" dirty="0" smtClean="0"/>
              <a:t> </a:t>
            </a:r>
            <a:r>
              <a:rPr lang="ru-RU" sz="2000" dirty="0" err="1" smtClean="0"/>
              <a:t>жағдайда, балаларға қарағанда ақылды.</a:t>
            </a:r>
            <a:r>
              <a:rPr lang="ru-RU" sz="2000" dirty="0" smtClean="0"/>
              <a:t> </a:t>
            </a:r>
            <a:r>
              <a:rPr lang="ru-RU" sz="2000" dirty="0" err="1" smtClean="0"/>
              <a:t>Олар</a:t>
            </a:r>
            <a:r>
              <a:rPr lang="ru-RU" sz="2000" dirty="0" smtClean="0"/>
              <a:t> </a:t>
            </a:r>
            <a:r>
              <a:rPr lang="ru-RU" sz="2000" dirty="0" err="1" smtClean="0"/>
              <a:t>сізге</a:t>
            </a:r>
            <a:r>
              <a:rPr lang="ru-RU" sz="2000" dirty="0" smtClean="0"/>
              <a:t> </a:t>
            </a:r>
            <a:r>
              <a:rPr lang="ru-RU" sz="2000" dirty="0" err="1" smtClean="0"/>
              <a:t>жағдайдан шығуға көмектеседі.</a:t>
            </a:r>
            <a:endParaRPr lang="ru-RU" sz="2000" dirty="0" smtClean="0"/>
          </a:p>
          <a:p>
            <a:r>
              <a:rPr lang="ru-RU" sz="2000" dirty="0" err="1" smtClean="0"/>
              <a:t>Егер</a:t>
            </a:r>
            <a:r>
              <a:rPr lang="ru-RU" sz="2000" dirty="0" smtClean="0"/>
              <a:t> </a:t>
            </a:r>
            <a:r>
              <a:rPr lang="ru-RU" sz="2000" dirty="0" err="1" smtClean="0"/>
              <a:t>сіз</a:t>
            </a:r>
            <a:r>
              <a:rPr lang="ru-RU" sz="2000" dirty="0" smtClean="0"/>
              <a:t> </a:t>
            </a:r>
            <a:r>
              <a:rPr lang="ru-RU" sz="2000" dirty="0" err="1" smtClean="0"/>
              <a:t>қандай </a:t>
            </a:r>
            <a:r>
              <a:rPr lang="ru-RU" sz="2000" dirty="0" smtClean="0"/>
              <a:t>да </a:t>
            </a:r>
            <a:r>
              <a:rPr lang="ru-RU" sz="2000" dirty="0" err="1" smtClean="0"/>
              <a:t>бір</a:t>
            </a:r>
            <a:r>
              <a:rPr lang="ru-RU" sz="2000" dirty="0" smtClean="0"/>
              <a:t> </a:t>
            </a:r>
            <a:r>
              <a:rPr lang="ru-RU" sz="2000" dirty="0" err="1" smtClean="0"/>
              <a:t>себептермен</a:t>
            </a:r>
            <a:r>
              <a:rPr lang="ru-RU" sz="2000" dirty="0" smtClean="0"/>
              <a:t> </a:t>
            </a:r>
            <a:r>
              <a:rPr lang="ru-RU" sz="2000" dirty="0" err="1" smtClean="0"/>
              <a:t>ата-анаңызға айта</a:t>
            </a:r>
            <a:r>
              <a:rPr lang="ru-RU" sz="2000" dirty="0" smtClean="0"/>
              <a:t> </a:t>
            </a:r>
            <a:r>
              <a:rPr lang="ru-RU" sz="2000" dirty="0" err="1" smtClean="0"/>
              <a:t>алмасаңыз</a:t>
            </a:r>
            <a:r>
              <a:rPr lang="ru-RU" sz="2000" dirty="0" smtClean="0"/>
              <a:t>, </a:t>
            </a:r>
            <a:r>
              <a:rPr lang="ru-RU" sz="2000" dirty="0" err="1" smtClean="0"/>
              <a:t>онда</a:t>
            </a:r>
            <a:r>
              <a:rPr lang="ru-RU" sz="2000" dirty="0" smtClean="0"/>
              <a:t> </a:t>
            </a:r>
            <a:r>
              <a:rPr lang="ru-RU" sz="2000" dirty="0" err="1" smtClean="0"/>
              <a:t>сіз</a:t>
            </a:r>
            <a:r>
              <a:rPr lang="ru-RU" sz="2000" dirty="0" smtClean="0"/>
              <a:t> </a:t>
            </a:r>
            <a:r>
              <a:rPr lang="ru-RU" sz="2000" dirty="0" err="1" smtClean="0"/>
              <a:t>мектеп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психологынан</a:t>
            </a:r>
            <a:r>
              <a:rPr lang="ru-RU" sz="2000" dirty="0" smtClean="0"/>
              <a:t> </a:t>
            </a:r>
            <a:r>
              <a:rPr lang="ru-RU" sz="2000" dirty="0" err="1" smtClean="0"/>
              <a:t>көмек сұрай аласыз</a:t>
            </a:r>
            <a:r>
              <a:rPr lang="ru-RU" sz="2000" dirty="0" smtClean="0"/>
              <a:t>. </a:t>
            </a:r>
            <a:r>
              <a:rPr lang="ru-RU" sz="2000" dirty="0" err="1" smtClean="0"/>
              <a:t>Мектеп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психологтарынан</a:t>
            </a:r>
            <a:r>
              <a:rPr lang="ru-RU" sz="2000" dirty="0" smtClean="0"/>
              <a:t> </a:t>
            </a:r>
            <a:r>
              <a:rPr lang="ru-RU" sz="2000" dirty="0" err="1" smtClean="0"/>
              <a:t>қорықпаңыз немесе</a:t>
            </a:r>
            <a:r>
              <a:rPr lang="ru-RU" sz="2000" dirty="0" smtClean="0"/>
              <a:t> </a:t>
            </a:r>
            <a:r>
              <a:rPr lang="ru-RU" sz="2000" dirty="0" err="1" smtClean="0"/>
              <a:t>ұялмаңыз.</a:t>
            </a:r>
            <a:r>
              <a:rPr lang="ru-RU" sz="2000" dirty="0" smtClean="0"/>
              <a:t> </a:t>
            </a:r>
            <a:r>
              <a:rPr lang="ru-RU" sz="2000" dirty="0" err="1" smtClean="0"/>
              <a:t>Олардан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басқа ешкім</a:t>
            </a:r>
            <a:r>
              <a:rPr lang="ru-RU" sz="2000" dirty="0" smtClean="0"/>
              <a:t> </a:t>
            </a:r>
            <a:r>
              <a:rPr lang="ru-RU" sz="2000" dirty="0" err="1" smtClean="0"/>
              <a:t>сіз</a:t>
            </a:r>
            <a:r>
              <a:rPr lang="ru-RU" sz="2000" dirty="0" smtClean="0"/>
              <a:t> </a:t>
            </a:r>
            <a:r>
              <a:rPr lang="ru-RU" sz="2000" dirty="0" err="1" smtClean="0"/>
              <a:t>оларға </a:t>
            </a:r>
            <a:r>
              <a:rPr lang="ru-RU" sz="2000" dirty="0" smtClean="0"/>
              <a:t>не </a:t>
            </a:r>
            <a:r>
              <a:rPr lang="ru-RU" sz="2000" dirty="0" err="1" smtClean="0"/>
              <a:t>айтатындығыңызды білмейді</a:t>
            </a:r>
            <a:r>
              <a:rPr lang="ru-RU" sz="2000" dirty="0" smtClean="0"/>
              <a:t>. Психолог </a:t>
            </a:r>
            <a:r>
              <a:rPr lang="ru-RU" sz="2000" dirty="0" err="1" smtClean="0"/>
              <a:t>дәрігер сияқты</a:t>
            </a:r>
            <a:r>
              <a:rPr lang="ru-RU" sz="2000" dirty="0" smtClean="0"/>
              <a:t>, </a:t>
            </a:r>
            <a:r>
              <a:rPr lang="ru-RU" sz="2000" dirty="0" err="1" smtClean="0"/>
              <a:t>ол</a:t>
            </a:r>
            <a:r>
              <a:rPr lang="ru-RU" sz="2000" dirty="0" smtClean="0"/>
              <a:t> </a:t>
            </a:r>
            <a:r>
              <a:rPr lang="ru-RU" sz="2000" dirty="0" err="1" smtClean="0"/>
              <a:t>сізге</a:t>
            </a:r>
            <a:r>
              <a:rPr lang="ru-RU" sz="2000" dirty="0" smtClean="0"/>
              <a:t> </a:t>
            </a:r>
            <a:r>
              <a:rPr lang="ru-RU" sz="2000" dirty="0" err="1" smtClean="0"/>
              <a:t>бәрібір көмектеседі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097" name="Picture 1" descr="C:\Users\User\Desktop\27351413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643314"/>
            <a:ext cx="2235374" cy="2414581"/>
          </a:xfrm>
          <a:prstGeom prst="rect">
            <a:avLst/>
          </a:prstGeom>
          <a:noFill/>
        </p:spPr>
      </p:pic>
      <p:pic>
        <p:nvPicPr>
          <p:cNvPr id="4098" name="Picture 2" descr="C:\Users\User\Desktop\1446548543-244.jpg"/>
          <p:cNvPicPr>
            <a:picLocks noChangeAspect="1" noChangeArrowheads="1"/>
          </p:cNvPicPr>
          <p:nvPr/>
        </p:nvPicPr>
        <p:blipFill>
          <a:blip r:embed="rId3"/>
          <a:srcRect r="12011"/>
          <a:stretch>
            <a:fillRect/>
          </a:stretch>
        </p:blipFill>
        <p:spPr bwMode="auto">
          <a:xfrm>
            <a:off x="5500694" y="1071546"/>
            <a:ext cx="2883015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</a:t>
            </a:r>
            <a:r>
              <a:rPr lang="ru-RU" dirty="0" err="1" smtClean="0"/>
              <a:t>істеу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829180" cy="43891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Дөрекі пікірлерге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бермеуге</a:t>
            </a:r>
            <a:r>
              <a:rPr lang="ru-RU" dirty="0" smtClean="0"/>
              <a:t> </a:t>
            </a:r>
            <a:r>
              <a:rPr lang="ru-RU" dirty="0" err="1" smtClean="0"/>
              <a:t>тырысыңыз</a:t>
            </a:r>
            <a:r>
              <a:rPr lang="ru-RU" dirty="0" err="1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ешқашан негативтілікке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бермеуіңіз керек</a:t>
            </a:r>
            <a:r>
              <a:rPr lang="ru-RU" dirty="0" smtClean="0"/>
              <a:t>, </a:t>
            </a:r>
            <a:r>
              <a:rPr lang="ru-RU" dirty="0" err="1" smtClean="0"/>
              <a:t>бұл сізге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қызығушылықты одан</a:t>
            </a:r>
            <a:r>
              <a:rPr lang="ru-RU" dirty="0" smtClean="0"/>
              <a:t> </a:t>
            </a:r>
            <a:r>
              <a:rPr lang="ru-RU" dirty="0" err="1" smtClean="0"/>
              <a:t>әрі арттырады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Түсініктемелерді </a:t>
            </a:r>
            <a:r>
              <a:rPr lang="ru-RU" smtClean="0"/>
              <a:t>және </a:t>
            </a:r>
            <a:r>
              <a:rPr lang="ru-RU" dirty="0" err="1" smtClean="0"/>
              <a:t>хабарламаларды</a:t>
            </a:r>
            <a:r>
              <a:rPr lang="ru-RU" dirty="0" smtClean="0"/>
              <a:t> </a:t>
            </a:r>
            <a:r>
              <a:rPr lang="ru-RU" dirty="0" err="1" smtClean="0"/>
              <a:t>жабыңыз.</a:t>
            </a:r>
            <a:endParaRPr lang="ru-RU" dirty="0" smtClean="0"/>
          </a:p>
          <a:p>
            <a:r>
              <a:rPr lang="ru-RU" dirty="0" err="1" smtClean="0"/>
              <a:t>Түсініктемелерге сүзгі қоюға болады</a:t>
            </a:r>
            <a:r>
              <a:rPr lang="ru-RU" dirty="0" smtClean="0"/>
              <a:t>. </a:t>
            </a:r>
            <a:r>
              <a:rPr lang="ru-RU" dirty="0" err="1" smtClean="0"/>
              <a:t>Кілт</a:t>
            </a:r>
            <a:r>
              <a:rPr lang="ru-RU" dirty="0" smtClean="0"/>
              <a:t> </a:t>
            </a:r>
            <a:r>
              <a:rPr lang="ru-RU" dirty="0" err="1" smtClean="0"/>
              <a:t>сөздерді енгізу</a:t>
            </a:r>
            <a:r>
              <a:rPr lang="ru-RU" dirty="0" smtClean="0"/>
              <a:t> </a:t>
            </a:r>
            <a:r>
              <a:rPr lang="ru-RU" dirty="0" err="1" smtClean="0"/>
              <a:t>арқылы оларға ұқсас пікірлер</a:t>
            </a:r>
            <a:r>
              <a:rPr lang="ru-RU" dirty="0" smtClean="0"/>
              <a:t> </a:t>
            </a:r>
            <a:r>
              <a:rPr lang="ru-RU" dirty="0" err="1" smtClean="0"/>
              <a:t>автоматты</a:t>
            </a:r>
            <a:r>
              <a:rPr lang="ru-RU" dirty="0" smtClean="0"/>
              <a:t> </a:t>
            </a:r>
            <a:r>
              <a:rPr lang="ru-RU" dirty="0" err="1" smtClean="0"/>
              <a:t>түрде жойылады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3" name="Picture 1" descr="C:\Users\User\Desktop\sshot-11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0038" y="1857364"/>
            <a:ext cx="3633962" cy="2601917"/>
          </a:xfrm>
          <a:prstGeom prst="rect">
            <a:avLst/>
          </a:prstGeom>
          <a:noFill/>
        </p:spPr>
      </p:pic>
      <p:pic>
        <p:nvPicPr>
          <p:cNvPr id="3074" name="Picture 2" descr="C:\Users\User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500570"/>
            <a:ext cx="1619250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Троллинг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5114932" cy="4389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/>
              <a:t>Желілік</a:t>
            </a:r>
            <a:r>
              <a:rPr lang="ru-RU" dirty="0" smtClean="0"/>
              <a:t> </a:t>
            </a:r>
            <a:r>
              <a:rPr lang="ru-RU" dirty="0" err="1" smtClean="0"/>
              <a:t>қарым </a:t>
            </a:r>
            <a:r>
              <a:rPr lang="ru-RU" dirty="0" smtClean="0"/>
              <a:t>– </a:t>
            </a:r>
            <a:r>
              <a:rPr lang="ru-RU" dirty="0" err="1" smtClean="0"/>
              <a:t>қатынаста троллинг</a:t>
            </a:r>
            <a:r>
              <a:rPr lang="ru-RU" dirty="0" smtClean="0"/>
              <a:t> – </a:t>
            </a:r>
            <a:r>
              <a:rPr lang="ru-RU" dirty="0" err="1" smtClean="0"/>
              <a:t>бұл пікірталасқа қатысушыларды ренжіту</a:t>
            </a:r>
            <a:r>
              <a:rPr lang="ru-RU" dirty="0" smtClean="0"/>
              <a:t>, </a:t>
            </a:r>
            <a:r>
              <a:rPr lang="ru-RU" dirty="0" err="1" smtClean="0"/>
              <a:t>қорлау, ашуландыру</a:t>
            </a:r>
            <a:r>
              <a:rPr lang="ru-RU" dirty="0" smtClean="0"/>
              <a:t> </a:t>
            </a:r>
            <a:r>
              <a:rPr lang="ru-RU" dirty="0" err="1" smtClean="0"/>
              <a:t>үшін дөрекі, қарама-қайшы, арандатушылық хабарламалар</a:t>
            </a:r>
            <a:r>
              <a:rPr lang="ru-RU" dirty="0" smtClean="0"/>
              <a:t> </a:t>
            </a:r>
            <a:r>
              <a:rPr lang="ru-RU" dirty="0" err="1" smtClean="0"/>
              <a:t>жазу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Мұндай репликаларды</a:t>
            </a:r>
            <a:r>
              <a:rPr lang="ru-RU" dirty="0" smtClean="0"/>
              <a:t> </a:t>
            </a:r>
            <a:r>
              <a:rPr lang="ru-RU" dirty="0" err="1" smtClean="0"/>
              <a:t>қалдыратын адам</a:t>
            </a:r>
            <a:r>
              <a:rPr lang="ru-RU" dirty="0" smtClean="0"/>
              <a:t>, тролль, </a:t>
            </a:r>
            <a:r>
              <a:rPr lang="ru-RU" dirty="0" err="1" smtClean="0"/>
              <a:t>көбінесе жасырын</a:t>
            </a:r>
            <a:r>
              <a:rPr lang="ru-RU" dirty="0" smtClean="0"/>
              <a:t> </a:t>
            </a:r>
            <a:r>
              <a:rPr lang="ru-RU" dirty="0" err="1" smtClean="0"/>
              <a:t>әрекет етеді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тек </a:t>
            </a:r>
            <a:r>
              <a:rPr lang="ru-RU" dirty="0" err="1" smtClean="0"/>
              <a:t>өзінің рахаты</a:t>
            </a:r>
            <a:r>
              <a:rPr lang="ru-RU" dirty="0" smtClean="0"/>
              <a:t> </a:t>
            </a:r>
            <a:r>
              <a:rPr lang="ru-RU" dirty="0" err="1" smtClean="0"/>
              <a:t>үшін ғана әрекет етеді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жағымсыз әңгімеге </a:t>
            </a:r>
            <a:r>
              <a:rPr lang="ru-RU" dirty="0" smtClean="0"/>
              <a:t>тап </a:t>
            </a:r>
            <a:r>
              <a:rPr lang="ru-RU" dirty="0" err="1" smtClean="0"/>
              <a:t>болсаңыз</a:t>
            </a:r>
            <a:r>
              <a:rPr lang="ru-RU" dirty="0" smtClean="0"/>
              <a:t>, </a:t>
            </a:r>
            <a:r>
              <a:rPr lang="ru-RU" dirty="0" err="1" smtClean="0"/>
              <a:t>алдымен</a:t>
            </a:r>
            <a:r>
              <a:rPr lang="ru-RU" dirty="0" smtClean="0"/>
              <a:t> </a:t>
            </a:r>
            <a:r>
              <a:rPr lang="ru-RU" dirty="0" err="1" smtClean="0"/>
              <a:t>одан</a:t>
            </a:r>
            <a:r>
              <a:rPr lang="ru-RU" dirty="0" smtClean="0"/>
              <a:t> </a:t>
            </a:r>
            <a:r>
              <a:rPr lang="ru-RU" dirty="0" err="1" smtClean="0"/>
              <a:t>шығыңыз</a:t>
            </a:r>
            <a:r>
              <a:rPr lang="ru-RU" dirty="0" smtClean="0"/>
              <a:t>. </a:t>
            </a:r>
            <a:r>
              <a:rPr lang="ru-RU" dirty="0" err="1" smtClean="0"/>
              <a:t>Құлап емес</a:t>
            </a:r>
            <a:r>
              <a:rPr lang="ru-RU" dirty="0" smtClean="0"/>
              <a:t>, </a:t>
            </a:r>
            <a:r>
              <a:rPr lang="ru-RU" dirty="0" err="1" smtClean="0"/>
              <a:t>арандату</a:t>
            </a:r>
            <a:r>
              <a:rPr lang="ru-RU" dirty="0" smtClean="0"/>
              <a:t>. </a:t>
            </a:r>
            <a:r>
              <a:rPr lang="ru-RU" dirty="0" err="1" smtClean="0"/>
              <a:t>Сізге</a:t>
            </a:r>
            <a:r>
              <a:rPr lang="ru-RU" dirty="0" smtClean="0"/>
              <a:t> "</a:t>
            </a:r>
            <a:r>
              <a:rPr lang="ru-RU" dirty="0" err="1" smtClean="0"/>
              <a:t>тролльге</a:t>
            </a:r>
            <a:r>
              <a:rPr lang="ru-RU" dirty="0" smtClean="0"/>
              <a:t>"</a:t>
            </a:r>
            <a:r>
              <a:rPr lang="ru-RU" dirty="0" err="1" smtClean="0"/>
              <a:t>жол</a:t>
            </a:r>
            <a:r>
              <a:rPr lang="ru-RU" dirty="0" smtClean="0"/>
              <a:t> </a:t>
            </a:r>
            <a:r>
              <a:rPr lang="ru-RU" dirty="0" err="1" smtClean="0"/>
              <a:t>бермеңіз.</a:t>
            </a:r>
            <a:endParaRPr lang="ru-RU" dirty="0"/>
          </a:p>
        </p:txBody>
      </p:sp>
      <p:pic>
        <p:nvPicPr>
          <p:cNvPr id="23553" name="Picture 1" descr="C:\Users\User\Desktop\cyberbullying-01-573b170fbb22bd0d0a8faca4.jpg"/>
          <p:cNvPicPr>
            <a:picLocks noChangeAspect="1" noChangeArrowheads="1"/>
          </p:cNvPicPr>
          <p:nvPr/>
        </p:nvPicPr>
        <p:blipFill>
          <a:blip r:embed="rId2"/>
          <a:srcRect l="9413" t="6777" r="11520" b="7379"/>
          <a:stretch>
            <a:fillRect/>
          </a:stretch>
        </p:blipFill>
        <p:spPr bwMode="auto">
          <a:xfrm>
            <a:off x="5715008" y="2571744"/>
            <a:ext cx="3000396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Хейтерство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972188" cy="4389120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/>
              <a:t>Басқа адамға жағымды емес</a:t>
            </a:r>
            <a:r>
              <a:rPr lang="ru-RU" sz="2800" dirty="0" smtClean="0"/>
              <a:t> </a:t>
            </a:r>
            <a:r>
              <a:rPr lang="ru-RU" sz="2800" dirty="0" err="1" smtClean="0"/>
              <a:t>адам</a:t>
            </a:r>
            <a:r>
              <a:rPr lang="ru-RU" sz="2800" dirty="0" smtClean="0"/>
              <a:t>, </a:t>
            </a:r>
            <a:r>
              <a:rPr lang="ru-RU" sz="2800" dirty="0" err="1" smtClean="0"/>
              <a:t>оның іс</a:t>
            </a:r>
            <a:r>
              <a:rPr lang="ru-RU" sz="2800" dirty="0" smtClean="0"/>
              <a:t> - </a:t>
            </a:r>
            <a:r>
              <a:rPr lang="ru-RU" sz="2800" dirty="0" err="1" smtClean="0"/>
              <a:t>әрекеттері, сыртқы келбеті</a:t>
            </a:r>
            <a:r>
              <a:rPr lang="ru-RU" sz="2800" dirty="0" smtClean="0"/>
              <a:t>, </a:t>
            </a:r>
            <a:r>
              <a:rPr lang="ru-RU" sz="2800" dirty="0" err="1" smtClean="0"/>
              <a:t>мәлімдемелері және </a:t>
            </a:r>
            <a:r>
              <a:rPr lang="ru-RU" sz="2800" dirty="0" smtClean="0"/>
              <a:t>осы </a:t>
            </a:r>
            <a:r>
              <a:rPr lang="ru-RU" sz="2800" dirty="0" err="1" smtClean="0"/>
              <a:t>адамды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 ол</a:t>
            </a:r>
            <a:r>
              <a:rPr lang="ru-RU" sz="2800" dirty="0" smtClean="0"/>
              <a:t> </a:t>
            </a:r>
            <a:r>
              <a:rPr lang="ru-RU" sz="2800" dirty="0" err="1" smtClean="0"/>
              <a:t>ашық емес</a:t>
            </a:r>
            <a:r>
              <a:rPr lang="ru-RU" sz="2800" dirty="0" smtClean="0"/>
              <a:t>, </a:t>
            </a:r>
            <a:r>
              <a:rPr lang="ru-RU" sz="2800" dirty="0" err="1" smtClean="0"/>
              <a:t>бірақ көп жағдайда әлеуметтік желілерде</a:t>
            </a:r>
            <a:r>
              <a:rPr lang="ru-RU" sz="2800" dirty="0" smtClean="0"/>
              <a:t>, </a:t>
            </a:r>
            <a:r>
              <a:rPr lang="ru-RU" sz="2800" dirty="0" err="1" smtClean="0"/>
              <a:t>интернетте</a:t>
            </a:r>
            <a:r>
              <a:rPr lang="ru-RU" sz="2800" dirty="0" smtClean="0"/>
              <a:t> </a:t>
            </a:r>
            <a:r>
              <a:rPr lang="ru-RU" sz="2800" dirty="0" err="1" smtClean="0"/>
              <a:t>қатты сынға түседі</a:t>
            </a:r>
            <a:r>
              <a:rPr lang="ru-RU" sz="2800" dirty="0" smtClean="0"/>
              <a:t>, </a:t>
            </a:r>
            <a:r>
              <a:rPr lang="ru-RU" sz="2800" dirty="0" err="1" smtClean="0"/>
              <a:t>қорлайды</a:t>
            </a:r>
            <a:r>
              <a:rPr lang="ru-RU" sz="2800" dirty="0" smtClean="0"/>
              <a:t>.</a:t>
            </a:r>
          </a:p>
          <a:p>
            <a:r>
              <a:rPr lang="ru-RU" sz="2800" b="1" dirty="0" err="1" smtClean="0"/>
              <a:t>Хейтинг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дегеніміз-бір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нәрсеге деген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жеккөрушілікті ашық білдіру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1" descr="C:\Users\User\Desktop\25359e3e-ff63-4095-bb39-868b5ebce00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000240"/>
            <a:ext cx="243538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422</Words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Кибербуллинг-интернеттегі қудалау</vt:lpstr>
      <vt:lpstr>Кибербуллинг дегеніміз не</vt:lpstr>
      <vt:lpstr>Слайд 3</vt:lpstr>
      <vt:lpstr>Кибербуллинг түрлері:</vt:lpstr>
      <vt:lpstr>Слайд 5</vt:lpstr>
      <vt:lpstr>Не істеу керек?</vt:lpstr>
      <vt:lpstr>Не істеу керек?</vt:lpstr>
      <vt:lpstr>Троллинг</vt:lpstr>
      <vt:lpstr>Хейтерство </vt:lpstr>
      <vt:lpstr>Слайд 10</vt:lpstr>
      <vt:lpstr>Троллинг пен хейтпен қалай күресуге болады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2020-10-26T10:30:32Z</dcterms:created>
  <dcterms:modified xsi:type="dcterms:W3CDTF">2020-10-27T05:57:56Z</dcterms:modified>
</cp:coreProperties>
</file>