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56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6C7B-1032-414B-B7A0-CD81F8D4A965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E8A30-F08E-4113-A154-3D9C490206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6C7B-1032-414B-B7A0-CD81F8D4A965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E8A30-F08E-4113-A154-3D9C490206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6C7B-1032-414B-B7A0-CD81F8D4A965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E8A30-F08E-4113-A154-3D9C490206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6C7B-1032-414B-B7A0-CD81F8D4A965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E8A30-F08E-4113-A154-3D9C490206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6C7B-1032-414B-B7A0-CD81F8D4A965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E8A30-F08E-4113-A154-3D9C490206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6C7B-1032-414B-B7A0-CD81F8D4A965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E8A30-F08E-4113-A154-3D9C490206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6C7B-1032-414B-B7A0-CD81F8D4A965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E8A30-F08E-4113-A154-3D9C490206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6C7B-1032-414B-B7A0-CD81F8D4A965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E8A30-F08E-4113-A154-3D9C490206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6C7B-1032-414B-B7A0-CD81F8D4A965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E8A30-F08E-4113-A154-3D9C490206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6C7B-1032-414B-B7A0-CD81F8D4A965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E8A30-F08E-4113-A154-3D9C490206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6C7B-1032-414B-B7A0-CD81F8D4A965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E8A30-F08E-4113-A154-3D9C490206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C6C7B-1032-414B-B7A0-CD81F8D4A965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E8A30-F08E-4113-A154-3D9C490206B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Экран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Windows User</dc:creator>
  <cp:lastModifiedBy>Windows User</cp:lastModifiedBy>
  <cp:revision>1</cp:revision>
  <dcterms:created xsi:type="dcterms:W3CDTF">2020-04-01T08:42:11Z</dcterms:created>
  <dcterms:modified xsi:type="dcterms:W3CDTF">2020-04-01T08:45:24Z</dcterms:modified>
</cp:coreProperties>
</file>