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7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3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5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7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5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4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9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9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1A25-E19B-4321-8FE7-5A479EFC1235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71A4-CC30-42C8-B5AC-AB7B30EC6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4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kk-KZ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Оқитын бала-оқитын ұлт</a:t>
            </a:r>
            <a:r>
              <a:rPr lang="kk-KZ" sz="48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kk-KZ" sz="4000" b="1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кітап оқуға арналған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76" y="1825625"/>
            <a:ext cx="112745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</a:rPr>
              <a:t>Пояснительная записка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89888"/>
            <a:ext cx="3932237" cy="44791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целях реализации поручения Главы государства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К.Токаева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озвученного на ІV заседании национального совета общественного доверия, который прошел 22.10.2020 года, стартовал проект «Читающая школа».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данного проекта является создание активной среды для творческого развития детей и повышения интереса к чтению.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результаты: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-создание привлекательного имиджа читающего сверстника в глазах учащихся, поддержка и развитие детского чтения;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-увеличение численности пользователей информационными ресурсами школьной библиотеки;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-формирование у детей устойчивых навыков систематического, творческого, развивающего чтения.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августе 2022 года педагогическим коллективом школы был разработан и утвержден комплексный план по развитию читательской грамотности учащихся в рамках проекта «Читающая школа» на 2022-2025год «О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қитын бала-оқитын ұлт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реализации проекта использовались разнообразные формы и методы работы, как традиционные, так и инновационные: мероприятия по организации и поддержке семейного чтения; конкурсы; викторины; литературные игры; презентации.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01" y="616077"/>
            <a:ext cx="6398388" cy="50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8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Пути реализации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0912" y="987425"/>
            <a:ext cx="6940295" cy="412407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07592"/>
            <a:ext cx="3932237" cy="45613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направление. Формирование читательской грамотности. «Чтение через все предметы» было реализовано через следующие мероприятия: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Проведение еженедельного чтения  по средам  (15 минут с пониманием содержания текста) в 1-11 классах.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учебного года показатели техники чтения имеют положительную динамику по всем классам.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70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Анализ работы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реализацию поставленной цели можно отметить: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статуса чтения, читательской активности и улучшение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чтения учащихся;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повышения качества знаний по предметам ЕМН и ОГН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устойчивой мотивации к чтению;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Результат: 100 % охват участия учащихся в мероприятиях в рамках реализации проекта, которые ориентированы на развитие общей и читательской культуры личности. Увеличилось количество посещений школьной библиотеки (первое полугодие 211, второе полугодие 281).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 техники чтения по итогам первого полугодия 1 69% 84% +15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56% 85% +29%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62,5% 87,5% +25%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78% 95% +17%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90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588"/>
            <a:ext cx="11731752" cy="71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91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332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«Оқитын бала-оқитын ұлт» кітап оқуға арналған </vt:lpstr>
      <vt:lpstr>Пояснительная записка</vt:lpstr>
      <vt:lpstr>Пути реализации</vt:lpstr>
      <vt:lpstr>Анализ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«Оқитын бала-оқитын ұлт» кітап оқуға арналған </dc:title>
  <dc:creator>USER</dc:creator>
  <cp:lastModifiedBy>USER</cp:lastModifiedBy>
  <cp:revision>2</cp:revision>
  <dcterms:created xsi:type="dcterms:W3CDTF">2024-12-26T03:33:53Z</dcterms:created>
  <dcterms:modified xsi:type="dcterms:W3CDTF">2024-12-26T03:52:09Z</dcterms:modified>
</cp:coreProperties>
</file>