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07" autoAdjust="0"/>
  </p:normalViewPr>
  <p:slideViewPr>
    <p:cSldViewPr>
      <p:cViewPr>
        <p:scale>
          <a:sx n="60" d="100"/>
          <a:sy n="60" d="100"/>
        </p:scale>
        <p:origin x="-10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90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slideLayout" Target="../slideLayouts/slideLayout1.xml" /><Relationship Id="rId1" Type="http://schemas.openxmlformats.org/officeDocument/2006/relationships/audio" Target="file:///C:/Users/comp/Desktop/Neizvesten_-_Dlya_chteniya_stihov_(iPleer.com).mp3" TargetMode="Externa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17526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Уақытша қашықтықтан оқытылатын балалардың ата-аналарына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kk-KZ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Neizvesten_-_Dlya_chteniya_stihov_(iPleer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441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уақытты тиімді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қолданыңыз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552"/>
          </a:xfrm>
        </p:spPr>
        <p:txBody>
          <a:bodyPr/>
          <a:lstStyle/>
          <a:p>
            <a:pPr algn="ctr">
              <a:buNone/>
            </a:pP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Баланың өз бетінше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өмір сүру кезеңдерін (үнемі оның көңілін көтерудің және шұғылдандырудың қажеті жоқ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ұзақ уақытқа кейінге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қалдырылған ересектермен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бірлескен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істерді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қарастыру ету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қажет.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Үйде болудың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идея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 дағдыларды игеру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 және жаңа қызықты істермен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айналысудың көзі болып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228600"/>
            <a:ext cx="4495800" cy="1472514"/>
          </a:xfrm>
        </p:spPr>
        <p:txBody>
          <a:bodyPr>
            <a:normAutofit/>
          </a:bodyPr>
          <a:lstStyle/>
          <a:p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Құрметті ата-аналар!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124200"/>
            <a:ext cx="7696200" cy="2740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Қашықтықтан оқыту кезінде балаларыныздың оқуға деген құштарлығы мен қызығушылықтарын сақтау өте маңызды.</a:t>
            </a:r>
          </a:p>
          <a:p>
            <a:pPr algn="ctr">
              <a:buNone/>
            </a:pPr>
            <a:r>
              <a:rPr lang="kk-KZ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Сондықтан сіздер үшін психологиялық ұсыныстары бар жадынама дайындадық.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pandia.ru/text/82/059/images/img1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0"/>
            <a:ext cx="4572000" cy="1143000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 тәртібі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620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Ең алдымен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өзіңіз және балаңыз үшін үйреншікті күн тәртібі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ырғағын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ұйқы 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ояну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сабақтың басталу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ұзақтығы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үзілістер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сақтағаныңыз дұрыс.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 тәртібінде кенеттен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 өзгерістер баланың бейімделу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мүмкіндіктерінің айтарлықтай өзгеруіне әсер етуі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шамадан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шиеленіс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стреске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әкелуі мүмкін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31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00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0" y="457200"/>
            <a:ext cx="4114800" cy="1143000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Ресурстарды пайдаланыңыз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/>
          <a:lstStyle/>
          <a:p>
            <a:pPr algn="ctr">
              <a:buNone/>
            </a:pP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қашықтықтан оқытуды ұйымдастыру бойынша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ұсыныстарды түсінуге тырысыңыз.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kk-KZ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Тек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әкімшілігі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жетекшіден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ғана алатын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ақпаратқа назар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аударыңыз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buNone/>
            </a:pP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 процесті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ұйымдастыруға мектепке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уақыт керек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Қазіргі уақытта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ата-аналарға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мұғалімдерге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қашықтықтан оқуға көмектесетін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бірқатар ресурстар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Билимленд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Күнделік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U-study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т.б.).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4419600" cy="1143000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бейімделу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Баланың ата-аналары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туыстары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жатқан жағдайға сабырлы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адекватты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сыни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көзқараспен қарауға тырысуы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Баланың эмоционалды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жағдайы ересек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адамның (атаанасының, туыстарының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жағдайына тікелей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ұстамды болыңыз,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балалардың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вирус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сұрақтарына жауап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беруден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қашпаңыз, бірақ пандемиялық жағдай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оның қауіп-қатері туралы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ұзақ пікірталасқа бармаңыз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Ғаламтор желілерінің «сұмдықтары» туралы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толық айтпаңыз!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Tm="19000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5257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ақпараттың жалпы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ағынын азайту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39593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Үйде болуға мәжбүр болған кезде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сіздің балаңызға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жақын әлеуметтік ортада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(телефон,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мессенджер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өте маңызды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алынған ақпараттың жалпы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ағынын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жаңалықтар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әлеуметтік желілердегі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ақпараттар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Жақын адамдармен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қарым-қатынас кезінде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коронавирусқа және басқа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алаңдаушылық тудыратын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тақырыптарға назар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аудармауға тырысыңыз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4800600" cy="1143000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Өздеріңіз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оқыңыздар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7467600" cy="37307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олардың кейбіреулерін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баласымен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«меңгеруге» тырысса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оқушылардың ата-аналары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туыстары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қашықтықтан оқытудың тартымдылығын арттыра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балаңызға сұрақтар қойып, пікірталасқа қатыса аласыз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 қызықты танымдық ойын-сабаққа айналады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 бұл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мотивацияны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жоғарылату мүмкіндігі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балаларын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жақсырақ білу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түсіну мүмкіндігі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449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әлеуметтік желілерден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аулақ болыңыздар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pPr algn="ctr">
              <a:buNone/>
            </a:pP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Жақын адамдармен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сөйлесу үшін балаға «ақпараттық шу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жалған ақпарат тарататын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әлеуметтік желілерден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аулақ болуға кеңес беріңіз.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Өзіңіз бір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мессенджерді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таңдаңыз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маңызды әңгімені сол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ауыстыруға тырысыңыз.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Әлемдегі қазіргі өзекті жағдайды жиі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талқылайтын чаттардан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аулақ болған жөн.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533400"/>
            <a:ext cx="5257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өмір сүру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264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Үйде отырып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сыныптастарымен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достарымен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қоңыраулар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ВК,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топтық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чат)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қарым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қатынасын жалғастыра алады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виртуалды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конкурстарды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өткізу идеяларын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жағымды естеліктер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басқа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жағымды белсенділікті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ұсына алады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Жасөспірімдерді өздерін қызықтыратын тақырыпта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(спорт, музыка,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фильмдер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тамақ әзірлеу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блогтарын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жүргізуді бастауды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ұсынуға болады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2" descr="https://gigabaza.ru/images/58/115345/578d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00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522</Words>
  <Application>Microsoft Office PowerPoint</Application>
  <PresentationFormat>Экран (4:3)</PresentationFormat>
  <Paragraphs>47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Уақытша қашықтықтан оқытылатын балалардың ата-аналарына психологиялық ұсыныстар.</vt:lpstr>
      <vt:lpstr>Құрметті ата-аналар!</vt:lpstr>
      <vt:lpstr>Күн тәртібі</vt:lpstr>
      <vt:lpstr>Ресурстарды пайдаланыңыз</vt:lpstr>
      <vt:lpstr>бейімделу</vt:lpstr>
      <vt:lpstr>ақпараттың жалпы ағынын азайту</vt:lpstr>
      <vt:lpstr>Өздеріңіз “оқыңыздар”</vt:lpstr>
      <vt:lpstr>әлеуметтік желілерден аулақ болыңыздар</vt:lpstr>
      <vt:lpstr>белсенді өмір сүру</vt:lpstr>
      <vt:lpstr>уақытты тиімді қолданыңыз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Уақытша қашықтықтан оқытылатын балалардың ата-аналарына психологиялық ұсыныстар.</dc:title>
  <dc:creator>comp</dc:creator>
  <cp:lastModifiedBy>Неизвестный пользователь</cp:lastModifiedBy>
  <cp:revision>12</cp:revision>
  <dcterms:created xsi:type="dcterms:W3CDTF">2020-03-31T13:38:20Z</dcterms:created>
  <dcterms:modified xsi:type="dcterms:W3CDTF">2020-04-01T09:37:44Z</dcterms:modified>
</cp:coreProperties>
</file>