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65" d="100"/>
          <a:sy n="65" d="100"/>
        </p:scale>
        <p:origin x="-835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ru/Attractions-g293943-Activities-c49-Kazakhstan.html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tonkosti.ru/&#1052;&#1091;&#1079;&#1077;&#1080;_&#1050;&#1072;&#1079;&#1072;&#1093;&#1089;&#1090;&#1072;&#1085;&#1072;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rister.ru/world/asia/kazakhstan/city/astana/museum/24078" TargetMode="External"/><Relationship Id="rId5" Type="http://schemas.openxmlformats.org/officeDocument/2006/relationships/hyperlink" Target="http://www.3dsemey.kz/Virtyal?id=138&amp;lang=ru" TargetMode="External"/><Relationship Id="rId4" Type="http://schemas.openxmlformats.org/officeDocument/2006/relationships/hyperlink" Target="http://www.csmrk.kz/index.php/mnu-exposition/mnu-virtual-obzor" TargetMode="External"/><Relationship Id="rId9" Type="http://schemas.openxmlformats.org/officeDocument/2006/relationships/hyperlink" Target="https://www.louvre.fr/en/visites-en-lign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18" Type="http://schemas.openxmlformats.org/officeDocument/2006/relationships/hyperlink" Target="https://www.youtube.com/playlist?list=PL0lO_mIqDDFW5h4vGzizQDcsqK3nxjvy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17" Type="http://schemas.openxmlformats.org/officeDocument/2006/relationships/hyperlink" Target="https://www.youtube.com/user/shogun13371337" TargetMode="External"/><Relationship Id="rId2" Type="http://schemas.openxmlformats.org/officeDocument/2006/relationships/hyperlink" Target="https://pinacotecabrera.org/" TargetMode="External"/><Relationship Id="rId16" Type="http://schemas.openxmlformats.org/officeDocument/2006/relationships/hyperlink" Target="https://www.youtube.com/channel/UCZRmfTmR24k4LXQtJrnFA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5" Type="http://schemas.openxmlformats.org/officeDocument/2006/relationships/hyperlink" Target="https://www.youtube.com/channel/UC6j3uG9Gb6gVsYAFUUoC2EA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100-STEAM-Projects-for-Educators/" TargetMode="External"/><Relationship Id="rId7" Type="http://schemas.openxmlformats.org/officeDocument/2006/relationships/hyperlink" Target="https://clickmeeting.com/ru" TargetMode="External"/><Relationship Id="rId2" Type="http://schemas.openxmlformats.org/officeDocument/2006/relationships/hyperlink" Target="http://platform.stem-academ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zmorph3d.com/" TargetMode="External"/><Relationship Id="rId5" Type="http://schemas.openxmlformats.org/officeDocument/2006/relationships/hyperlink" Target="https://www.tinkercad.com/" TargetMode="External"/><Relationship Id="rId4" Type="http://schemas.openxmlformats.org/officeDocument/2006/relationships/hyperlink" Target="https://melscience.com/RU-ru/experim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Мичуринской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школе</a:t>
            </a:r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522301" cy="43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соблюдать следующие правила: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рабочем (видном) месте иметь расписание уроков, идентификационный номер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пароль;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уроки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проводиться строго по времени (следить по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зарядка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компьютера (телефона) должна быть полной. Позаботьтесь об этом с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вечера;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подключаться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уроку во время. За 5 мин до начала урока ввести номер и пароль,  проверить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опрятно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одеты, причесаны, (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 пижамах, халатах, майках,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комнате должна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тишина, необходимо отключить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посторонние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звуки;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урока дети не должны выходить из комнаты, пить, есть, отвлекаться на посторонние вещи, выходить из онлайн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 звук может быть отключен (включен) учителем. Если учитель задает вопрос, можно ответить подняв руку, используя специальную функцию на компьютере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могут быть вместе с ребенком на онлайн уроке, но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вмешиваются в ход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ребенка на уроке ответственность несет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ученику устройство с доступом в Интернет (компьютер. 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доступа в kundelik.kz для проверки расписания, домашних заданий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дневника;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учителя о возможности изменения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расписания;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для обучения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ознакомиться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графиком работы, расписанием уроков,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за выполнением обучающимися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данных заданий;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с классным руководителем и учителями-предметниками.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посмотреть оценки, ДЗ и расписание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информации по образовательному процессу необходимо на синей навигационной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верхней части экрана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Обучающемуся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«Образование»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«Дети».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нажатии на раздел «Дети» родитель попадает на страницу, где собраны все привязанные к его профилю обучающиеся. Дальнейший просмотр информации об успеваемости у пользователей с этими двумя ролями ничем не отличается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Оценки / отметки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отсутствия и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 оценок доступен в разделе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«Дневник» (в профиле обучающегося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«Дневник» (в профиле родителя)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ссылке «Дневник» доступны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текущей успеваемости (информация об уроках, оценках и ДЗ по умолчанию за текущую неделю);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(количество оценок каждого вида по изучаемым предметам в данном отчетном периоде и процент положительных оценок);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 (сводная информация обо всех оценках по выбранному в фильтре предмету и отчетному периоду);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семестрам/четвертям/триместрам (сводная информация обо всех оценках и пропусках по предметам, преподаваемым в заданном отчетном периоде);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(сводная ведомость всех итоговых отметок, выставленных в настоящее время).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Примечание: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 отметок о посещаемости: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неуважительной (неизвестной)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уважительной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причине болезни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опоздание на занятие.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Из раздела «Дневник» также доступен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домашних заданий, которые указаны напротив уроков,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выполнены. Для просмотра описания задания нужно кликнуть на него в таблице.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доступны в разделе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«Домашние задания» (в профиле обучающегося);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«Домашние задания» (в профиле родителя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домашних заданий необходимо выбрать: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год;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(можно установить параметр «все» для просмотра всех ДЗ, удовлетворяющих остальным требованиям);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30" t="58600" r="32593" b="34947"/>
          <a:stretch/>
        </p:blipFill>
        <p:spPr bwMode="auto">
          <a:xfrm>
            <a:off x="446253" y="3391592"/>
            <a:ext cx="8342076" cy="7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нажатия на кнопку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«Показать»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отобразятся все выданные ДЗ,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удовлетворяющие  параметрам поиска со следующими данными: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краткое описание выданного 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общеобразовательной организации обучающегося;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и номер занятия, с которого было выдано это задание;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последнего обновления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 задания.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5" t="21992" r="22889" b="58955"/>
          <a:stretch/>
        </p:blipFill>
        <p:spPr bwMode="auto">
          <a:xfrm>
            <a:off x="408016" y="1915380"/>
            <a:ext cx="8161867" cy="16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88640"/>
            <a:ext cx="830588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перехода к странице домашнего задания необходимо кликнуть мышкой на само задание в первой колонке. На странице домашнего задания отображена полная информация о задании и файл, если педагог приложил его к ДЗ.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Примечание: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если педагог при создании ДЗ установил параметр «Требуется файл с результатом», то у обучающего появится возможность прикрепить файл к домашнему заданию.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6" t="30947" r="28666" b="24675"/>
          <a:stretch/>
        </p:blipFill>
        <p:spPr bwMode="auto">
          <a:xfrm>
            <a:off x="408015" y="3617640"/>
            <a:ext cx="81618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статусы домашних заданий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«Выдано»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педагог выдал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Отменено»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педагог отменил выдачу ДЗ;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 работе»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открыл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проверке»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отправил ДЗ на проверку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доработку»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педагог вернул ДЗ на дополнительную доработку;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«Выполнено»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ДЗ успешно выполнено. 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Расписание занятий</a:t>
            </a:r>
            <a:endParaRPr lang="ru-RU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Расписание обучающегося доступно в разделе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«Образование» / «Расписание» (в профиле обучающегося);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«Дети» / «Расписание» (в профиле родителя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добавить второго ребенка?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того, чтобы добавить родственную связь со вторым и последующими детьми, родителю нужно обратиться к 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администратору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сообщить сотруднику свое ФИО и логин в системе.  </a:t>
            </a:r>
            <a:endParaRPr lang="ru-RU" sz="1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Примечание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сообщать администратору пароль от профиля НЕ требуется.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администраторах доступна на странице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 в блоке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«Администраторы»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Также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добавления ребенка родитель может обратиться в службу поддержки пользователей.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обращении в службу поддержки требуется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указать: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ссылку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страницу профиля родителя или логин родителя (если страниц несколько, пользователю необходимо выбрать одну);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ребенка, которого нужно добавить в родительский профиль;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 организации, где учится ребенок.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упражнения – как создать комфорт дома в период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1.Возьмите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большой ватман, всей семьёй напишите, чему бы вы хотели посвятить время в период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член семьи должен отметить то, что необходимо для него.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2.Разработайте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ПРАВИЛА и РЕЖИМ дня. Его можно написать, нарисовать, сделать так, как удобно вам. Не стоит делать его очень жёстким – отметьте основные опорные точки.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день намечайте список дел, которые планируете сделать – и вы, и ребёнок. В конце дня отмечайте, что удалось сделать.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Обязательно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похвалите себя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Это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– писать список дел и хвалить себя успешно используется в тренингах по уверенности и тайм менеджменту. Сейчас отличное время поработать над этим навыком. Он пригодится не только в период карантина, но и в будущем.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общения с родителями недостаточно. Важно им разрешить общаться друзьями, но, чтобы это не превратилось в постоянное «зависание в гаджете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определить чёткое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 общение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Так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 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отличной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поддержкой будут 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ресурсы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Первого Президента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музей Казахстана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http://www.csmrk.kz/index.php/mnu-exposition/mnu-virtual-obzor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Кунанбаева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г. Семей 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http://www.3dsemey.kz/Virtyal?id=138&amp;lang=ru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Музей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https://www.tourister.ru/world/asia/kazakhstan/city/astana/museum/24078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https://www.tripadvisor.ru/Attractions-g293943-Activities-c49-Kazakhstan.html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Лувр - Париж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60" y="188640"/>
            <a:ext cx="90015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Брера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Милан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Галерея Уффици - Флоренция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 Ватикана - Рим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http://www.museivaticani.va/content/museivaticani/it/collezioni/catalogo-online.html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Археологический музей - Афины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https://www.namuseum.gr/en/collections/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галерея искусств – Вашингтон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www.nga.gov/index.html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Британский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портфеля экскурсовода», «Выбор личного и группового снаряжения для туристских походов», «Подготовка спортсменов-ориентировщиков», «Виды туристских узлов», «Вегетативные способы размножение комнатных растений», «Плоская композиция из сухих листьев и цветов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экскурсии: Детский зоопарк г. Ижевск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Крымское Сафари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зоопарк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ttps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388969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сохранности жизни и здоровья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  и воспитанников, педагогов, других работников организаций образования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предупреждения распространения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инфекции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 в период пандемии,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объявленной Всемирной организацией здравоохранения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основании постановления Главного государственного санитарного врача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Республики Казахстан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12 марта 2020 года № 20, во исполнение протокол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 1 от 16 марта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от 17 марта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6 от 26 марта 2020 г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Государственной комиссии по обеспечению режима чрезвычайного положения при Президенте Республики Казахстан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ПРИКАЗЫВАЮ: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принять меры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усилению санитарно-эпидемиологических и профилактических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в организациях образования, осуществляющих учебно-воспитательную деятельность;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9) обеспечить в установленном законодательством порядке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организацию обучения с начала четвертой четверти с 6 апреля 2020 года с использованием дистанционных образовательных технологий в организациях среднего образования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классы и классах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предшкольной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подготовки.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Министра МОН РК №121 от 31.03.2020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ОБ УСИЛЕНИИ МЕР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ПО НЕДОПУЩЕНИЮ  РАСПРОСТРАНЕНИЯ  КОРОНАВИРУСНОЙ  ИНФЕКЦИИ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В ОРГАНИЗАЦИЯХ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изучения STEM дисциплин, основанные на проектной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изучения 3Д моделирования и робототехники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бесплатно до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человек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Кодекс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браке (супружестве)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Статья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70. Права и обязанности родителей по воспитанию и образованию ребенка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Родители обязаны обеспечить получение ребенком обязательного среднего образования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обучение,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осуществляемое с применением информационно-коммуникационных технологий и телекоммуникационных средств при опосредствованном (на расстоянии) или не полностью опосредствованном взаимодействии обучающегося и педагога.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осуществляется путем взаимодействия педагога и обучающегося между собой на расстоянии, отражающем присущие учебному процессу компоненты и реализуемое с помощью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телевизионны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(телеуроков)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кейс-технологи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Преимущества  дистанционного обучения: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занятий во время эпидемий или при сложных погодных условиях;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самостоятельного обучения, приобретения  дополнительных знаний;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организации уроков в труднодоступных районах, для инвалидов;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Всеобщая доступность обучения;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Самодисциплина и ответственность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Индивидуальный подход к обучению каждого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Лояльный подход ко времени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(законные представители) обучающихся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создают условия для обучения;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графиком работы, расписанием 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осуществляют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за выполнением обучающимися домашних заданий;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поддерживают связь с классным руководителем и учителями-предметниками.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знакомится с расписанием, темами, содержанием онлайн-уроков через доступные средства связи;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обязан ежедневно просматривать трансляцию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ТВ-телеуроков,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все доступные электронные платформы, указанные учителем-предметником;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самостоятельно выполняет задания, в том числе через доступные средства связи, которые установлены организацией среднего образования;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на ежедневной связи с классным руководителем и учителями-предметниками;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выполняет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над ошибками после комментария учителя-предметника;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заходит в личный кабинет в электронном дневнике, в электронную почту и другие системы и технологии связи для получения учебного материала для самостоятельного изучения;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п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редставляет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выполненные  задания  в соответствии с требованиями педагогов, отправив скан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ирование (или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фото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выполненных заданий педагогу через доступные средства связи (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дневник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электронная почта,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 чаты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в случаях отсутствия интернета, связи – через педагога, оператора почтовой связи по определению администрации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школы);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соблюдает правила академической честности и принципы самоконтроля при выполнении учебных заданий;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дополнительные  электронные образовательные ресурсы.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2170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 признать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эта ситуация абсолютно новая. Многим сейчас тревожно и непонятно. Ни у кого нет опыта и навыков жить в условиях карантина.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Придётся учиться вместе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 это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НОРМАЛЬНО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Снизить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себе и к ребёнку. Быть столь же эффективным как раньше в новых условиях будет сложно.    Возможно, получится, возможно – нет. Но сейчас важно разрешить себе меньше требовать от себя и от ребёнка.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Дистанционная учёба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работа для многих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новый вид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другой. Для того, чтобы адаптироваться к нему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требуется время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ОПОРА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ребёнка, без вас ребёнку будет совсем сложно и непонятно. Дети, чем младше они – тем больше это важно, нуждаются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режиме.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дистанционного обучения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важно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детей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 и желание учится.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 первую очередь следует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и поддерживать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для себя и ребенка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привычный распорядок и ритм дня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Резкие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изменения режима дня могут вызвать существенную перестройку адаптивных возможностей ребенка и привести к излишнему напряжению и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стрессу.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Постарайтесь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разобраться в рекомендациях, которые вы получаете от школы по организации дистанционного обучения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детей. Ориентируйтесь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только на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официальную информацию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Школе также нужно время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 то, чтобы организовать этот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процесс. В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настоящее время существует целый ряд ресурсов, помогающих родителям и педагогам в дистанционном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обучении.</a:t>
            </a:r>
          </a:p>
          <a:p>
            <a:pPr algn="just"/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Родителям и близким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важно самим постараться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спокойное, адекватное и критичное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отношение к происходящему.</a:t>
            </a: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Эмоциональное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состояние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ребенка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напрямую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зависит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от состояния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взрослых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Видите себя спокойно, сдержанно, не избегайте ответов на вопросы детей о вирусе и т.д., но и не погружайтесь в длительные обсуждения ситуации пандемии и ее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рисков. 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смакуйте подробности «ужасов» из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интернет-сетей.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Во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время вынужденного нахождения дома Вам и ребенку важно оставаться в контакте с близким социальным окружением (посредством телефона,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мессенджера),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однако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необходимо снизить общий получаемый информационный поток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(новости, ленты в социальных сетях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). При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общении с близкими старайтесь не центрироваться на темах, посвященных коронавирусу, и других темах, вызывающих тревогу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«Учитесь»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сами.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близкие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могут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повысить привлекательность дистанционных уроков, если попробуют «освоить» некоторые из них вместе с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ребенком. Для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– это возможность повысить мотивацию, а для родителей – лучше узнать и понять своих детей.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получения качественного образования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 будут использованы две основные образовательные платформы  </a:t>
            </a:r>
            <a:r>
              <a:rPr lang="kk-K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стриминг платформа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и единая электронная образовательная среда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 платформы ZOOM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персональный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интернету - (широкополосный) проводной или беспроводной (3G или 4G / LTE);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микрофон - встроенные или USB или беспроводные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веб-камеру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HD-веб-камеру – встроенную 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USB;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или HD-видеокамера с картой видеозахвата 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ибо мобильное устройство (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смартфон или планшет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на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подключенным доступом к сети Интернет.</a:t>
            </a:r>
          </a:p>
          <a:p>
            <a:pPr algn="just" fontAlgn="auto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установке приложения необходимо придерживаться следующих рекомендаций: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использовании мобильного устройства необходимо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скачать приложение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ссылке </a:t>
            </a:r>
            <a:r>
              <a:rPr lang="kk-KZ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используете персональный компьютер или ноутбук, то необходимо перейти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скачать приложение.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501</TotalTime>
  <Words>1321</Words>
  <Application>Microsoft Office PowerPoint</Application>
  <PresentationFormat>Экран (4:3)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</dc:title>
  <dc:creator>User</dc:creator>
  <cp:lastModifiedBy>Пользователь</cp:lastModifiedBy>
  <cp:revision>49</cp:revision>
  <dcterms:created xsi:type="dcterms:W3CDTF">2020-03-30T06:09:05Z</dcterms:created>
  <dcterms:modified xsi:type="dcterms:W3CDTF">2020-08-28T11:26:50Z</dcterms:modified>
</cp:coreProperties>
</file>