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0" r:id="rId3"/>
    <p:sldId id="300" r:id="rId4"/>
    <p:sldId id="298" r:id="rId5"/>
    <p:sldId id="283" r:id="rId6"/>
    <p:sldId id="286" r:id="rId7"/>
    <p:sldId id="303" r:id="rId8"/>
    <p:sldId id="284" r:id="rId9"/>
    <p:sldId id="302" r:id="rId10"/>
    <p:sldId id="294" r:id="rId11"/>
    <p:sldId id="272" r:id="rId12"/>
    <p:sldId id="273" r:id="rId13"/>
    <p:sldId id="271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66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4" autoAdjust="0"/>
    <p:restoredTop sz="94660"/>
  </p:normalViewPr>
  <p:slideViewPr>
    <p:cSldViewPr>
      <p:cViewPr>
        <p:scale>
          <a:sx n="70" d="100"/>
          <a:sy n="70" d="100"/>
        </p:scale>
        <p:origin x="-137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45AA-A812-488F-A269-360E57D5F14B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B6E8-5816-4C95-9883-2CF74B34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85C6-427A-4B23-BC53-8A22FBC44BF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3228-3B9E-4B7D-AAD4-9E4847D55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4218-58A2-4E48-9174-1FE5E1FEBC9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45B8-7293-43C6-9697-FF16F06F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F8C2-2AB1-4C25-9BB3-4CFAA4E373B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DCED-15EF-4843-AA7B-568EE5B1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29A0-1A33-41F3-BCF7-C6DC3E33329B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4991-D591-4A97-BF3C-C21248DA2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DA3F-BA13-4A12-9C4F-1D5363C41BA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78C4-9418-492D-A4A9-20F1331FB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0A8D-6A56-4559-81F0-CFB466884C5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8D39-9E54-4D39-B9E5-B4A7D7C15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92D8-9CD4-4F55-B3CE-D263180FF299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BE9-FA30-400D-A872-1BCE40C56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78A9-B13B-4BE4-AD79-EAE25AEB9A1B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1E6D-CC4A-4F2A-B525-43C9096B9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5077-455B-4572-B84B-AEF2DFF89F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35B3-D086-4030-8ACC-BFD2C107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63D2-9CF0-4481-A241-A322F7E8719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A6D8-AC6F-4B91-A78B-07803CE8D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9EC7F-7032-46B6-8626-E7112C146B7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A5F4C-C598-4D58-B96B-9337DBDE8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pvroo.gov.kz/media/img/blogs/54f51f34aab7f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http://pvroo.gov.kz/files/blogs/1446616711428.jpg" TargetMode="External"/><Relationship Id="rId7" Type="http://schemas.openxmlformats.org/officeDocument/2006/relationships/image" Target="http://pvroo.gov.kz/media/img/blogs/569ccad5b7c9a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http://pvroo.gov.kz/files/blogs/1446616709366.jpg" TargetMode="External"/><Relationship Id="rId4" Type="http://schemas.openxmlformats.org/officeDocument/2006/relationships/image" Target="../media/image32.jpeg"/><Relationship Id="rId9" Type="http://schemas.openxmlformats.org/officeDocument/2006/relationships/image" Target="http://pvroo.gov.kz/files/blogs/145311649436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pvroo.gov.kz/files/blogs/1450437983428.jpg" TargetMode="External"/><Relationship Id="rId13" Type="http://schemas.openxmlformats.org/officeDocument/2006/relationships/image" Target="../media/image43.jpeg"/><Relationship Id="rId18" Type="http://schemas.openxmlformats.org/officeDocument/2006/relationships/image" Target="http://pvroo.gov.kz/media/img/blogs/56bb216004ae3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image" Target="http://pvroo.gov.kz/files/blogs/1450437983368.jpg" TargetMode="External"/><Relationship Id="rId17" Type="http://schemas.openxmlformats.org/officeDocument/2006/relationships/image" Target="../media/image45.jpeg"/><Relationship Id="rId2" Type="http://schemas.openxmlformats.org/officeDocument/2006/relationships/image" Target="../media/image37.jpeg"/><Relationship Id="rId16" Type="http://schemas.openxmlformats.org/officeDocument/2006/relationships/image" Target="http://pvroo.gov.kz/files/blogs/1455341201288.jpg" TargetMode="External"/><Relationship Id="rId20" Type="http://schemas.openxmlformats.org/officeDocument/2006/relationships/image" Target="http://pvroo.gov.kz/files/blogs/145043798321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http://pvroo.gov.kz/files/blogs/1450437982224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5" Type="http://schemas.openxmlformats.org/officeDocument/2006/relationships/image" Target="../media/image44.jpeg"/><Relationship Id="rId10" Type="http://schemas.openxmlformats.org/officeDocument/2006/relationships/image" Target="http://pvroo.gov.kz/media/img/blogs/56d134cf79437.jpg" TargetMode="External"/><Relationship Id="rId19" Type="http://schemas.openxmlformats.org/officeDocument/2006/relationships/image" Target="../media/image46.jpeg"/><Relationship Id="rId4" Type="http://schemas.openxmlformats.org/officeDocument/2006/relationships/image" Target="http://pvroo.gov.kz/media/img/blogs/56b442150092e.jpg" TargetMode="External"/><Relationship Id="rId9" Type="http://schemas.openxmlformats.org/officeDocument/2006/relationships/image" Target="../media/image41.jpeg"/><Relationship Id="rId14" Type="http://schemas.openxmlformats.org/officeDocument/2006/relationships/image" Target="http://pvroo.gov.kz/media/img/blogs/5715c334cf6a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http://orleupvl.kz/images/muzey/05.jpg" TargetMode="External"/><Relationship Id="rId7" Type="http://schemas.openxmlformats.org/officeDocument/2006/relationships/image" Target="http://orleupvl.kz/images/muzey/01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http://orleupvl.kz/images/muzey/015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813" y="428625"/>
            <a:ext cx="8001000" cy="135731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Виртуальный музей школы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Чернорецкой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средней школы №2.</a:t>
            </a:r>
          </a:p>
        </p:txBody>
      </p:sp>
      <p:pic>
        <p:nvPicPr>
          <p:cNvPr id="13314" name="Picture 2" descr="F:\МУЗЕЙ история школы\фон старой шко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358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20160428_11132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77825"/>
            <a:ext cx="8642350" cy="61039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20160428_11115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9225" y="0"/>
            <a:ext cx="5184775" cy="3887788"/>
          </a:xfrm>
        </p:spPr>
      </p:pic>
      <p:pic>
        <p:nvPicPr>
          <p:cNvPr id="16388" name="Picture 4" descr="20160428_111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1663"/>
            <a:ext cx="5040312" cy="371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№2 Чернорецк орта жалпы білім беру мектебінде 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5429250" y="0"/>
            <a:ext cx="3714750" cy="2112963"/>
          </a:xfrm>
        </p:spPr>
      </p:pic>
      <p:sp>
        <p:nvSpPr>
          <p:cNvPr id="2457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071563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</a:rPr>
              <a:t>Наши успехи.</a:t>
            </a:r>
          </a:p>
        </p:txBody>
      </p:sp>
      <p:pic>
        <p:nvPicPr>
          <p:cNvPr id="24579" name="Picture 6" descr="20160429_1759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000500"/>
            <a:ext cx="32956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20160429_175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4214813"/>
            <a:ext cx="34432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20160429_1131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928670"/>
            <a:ext cx="4640301" cy="2860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5" descr="IMG-20160429-WA0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928813"/>
            <a:ext cx="4140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4" descr="https://im0-tub-kz.yandex.net/i?id=61ffa02dd4d6abcfba695960bda4672c&amp;n=33&amp;h=190&amp;w=2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6" name="AutoShape 6" descr="https://im0-tub-kz.yandex.net/i?id=61ffa02dd4d6abcfba695960bda4672c&amp;n=33&amp;h=190&amp;w=2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7" name="Picture 5" descr="http://pvroo.gov.kz/files/blogs/1446616711428.jpg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5250" y="4000500"/>
            <a:ext cx="4405313" cy="2643188"/>
          </a:xfrm>
        </p:spPr>
      </p:pic>
      <p:sp>
        <p:nvSpPr>
          <p:cNvPr id="2662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3000" y="214313"/>
            <a:ext cx="6400800" cy="928687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</a:rPr>
              <a:t>Наша гордость.</a:t>
            </a:r>
          </a:p>
        </p:txBody>
      </p:sp>
      <p:pic>
        <p:nvPicPr>
          <p:cNvPr id="26629" name="Picture 6" descr="http://pvroo.gov.kz/files/blogs/144661670936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14813" y="1357313"/>
            <a:ext cx="4643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ЧСОШ № 2. Торжественный прием  в Жас Ұлан.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429125" y="3857625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http://pvroo.gov.kz/files/blogs/1453116494364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14313" y="1293813"/>
            <a:ext cx="46434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IMG-20160418-WA002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5905500" cy="3214688"/>
          </a:xfrm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979613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0825" y="549275"/>
            <a:ext cx="7345363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место команды волонтеров в областном смотре </a:t>
            </a:r>
            <a:endParaRPr lang="kk-KZ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5604" name="Picture 7" descr="IMG-20160418-WA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143375"/>
            <a:ext cx="5214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20160429_11320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970088" cy="2492375"/>
          </a:xfrm>
        </p:spPr>
      </p:pic>
      <p:pic>
        <p:nvPicPr>
          <p:cNvPr id="27650" name="Picture 4" descr="ЧСОШ№2 Саенко Р.Г. - призёр областного чемпионата по гиревому спорту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908175" y="0"/>
            <a:ext cx="208756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http://pvroo.gov.kz/files/blogs/1450437982224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4930775"/>
            <a:ext cx="29162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pvroo.gov.kz/files/blogs/1450437983428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156325" y="0"/>
            <a:ext cx="2987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pvroo.gov.kz/media/img/blogs/56d134cf79437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924300" y="0"/>
            <a:ext cx="24320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://pvroo.gov.kz/files/blogs/1450437983368.jpg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6011863" y="4697413"/>
            <a:ext cx="31321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Чернорецкая СОШ №2 стала обладателями международных грамот и сертификатов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2420938"/>
            <a:ext cx="34194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http://pvroo.gov.kz/files/blogs/1455341201288.jpg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2916238" y="4572000"/>
            <a:ext cx="3248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ЧСОШ № 2 "/>
          <p:cNvPicPr>
            <a:picLocks noChangeAspect="1" noChangeArrowheads="1"/>
          </p:cNvPicPr>
          <p:nvPr/>
        </p:nvPicPr>
        <p:blipFill>
          <a:blip r:embed="rId17" r:link="rId18"/>
          <a:srcRect l="15250"/>
          <a:stretch>
            <a:fillRect/>
          </a:stretch>
        </p:blipFill>
        <p:spPr bwMode="auto">
          <a:xfrm>
            <a:off x="3132138" y="2565400"/>
            <a:ext cx="360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http://pvroo.gov.kz/files/blogs/1450437983212.jpg"/>
          <p:cNvPicPr>
            <a:picLocks noChangeAspect="1" noChangeArrowheads="1"/>
          </p:cNvPicPr>
          <p:nvPr/>
        </p:nvPicPr>
        <p:blipFill>
          <a:blip r:embed="rId19" r:link="rId20"/>
          <a:srcRect/>
          <a:stretch>
            <a:fillRect/>
          </a:stretch>
        </p:blipFill>
        <p:spPr bwMode="auto">
          <a:xfrm>
            <a:off x="6372225" y="2060575"/>
            <a:ext cx="2771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632700" cy="1023937"/>
          </a:xfrm>
        </p:spPr>
        <p:txBody>
          <a:bodyPr/>
          <a:lstStyle/>
          <a:p>
            <a:pPr algn="l" eaLnBrk="1" hangingPunct="1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pic>
        <p:nvPicPr>
          <p:cNvPr id="14338" name="Picture 2" descr="F:\МУЗЕЙ история школы\источники альбо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308927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2565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F:\МУЗЕЙ история школы\фото музей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3341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IMG_20161119_1017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484313"/>
            <a:ext cx="1371600" cy="1800225"/>
          </a:xfrm>
          <a:prstGeom prst="rect">
            <a:avLst/>
          </a:prstGeom>
          <a:noFill/>
        </p:spPr>
      </p:pic>
      <p:pic>
        <p:nvPicPr>
          <p:cNvPr id="1026" name="Picture 2" descr="G:\фото архив Гульнары Зейнуллиновны\2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429132"/>
            <a:ext cx="2857488" cy="2077136"/>
          </a:xfrm>
          <a:prstGeom prst="rect">
            <a:avLst/>
          </a:prstGeom>
          <a:noFill/>
        </p:spPr>
      </p:pic>
      <p:pic>
        <p:nvPicPr>
          <p:cNvPr id="1027" name="Picture 3" descr="G:\фото архив Гульнары Зейнуллиновны\1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018658"/>
            <a:ext cx="2063946" cy="283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71625" y="0"/>
            <a:ext cx="6400800" cy="1357313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1960-е годы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7" name="Picture 2" descr="F:\МУЗЕЙ история школы\фото музей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8358188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6818313" cy="857250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1970-е годы.</a:t>
            </a:r>
          </a:p>
        </p:txBody>
      </p:sp>
      <p:pic>
        <p:nvPicPr>
          <p:cNvPr id="17410" name="Picture 2" descr="F:\МУЗЕЙ история школы\фото музей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318500" cy="1643063"/>
          </a:xfrm>
        </p:spPr>
        <p:txBody>
          <a:bodyPr/>
          <a:lstStyle/>
          <a:p>
            <a:pPr algn="l" eaLnBrk="1" hangingPunct="1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</a:rPr>
              <a:t>Коллектив школы  1966 год.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Библиотека школы. </a:t>
            </a:r>
            <a:b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         Акция  «Книга».</a:t>
            </a:r>
          </a:p>
        </p:txBody>
      </p:sp>
      <p:pic>
        <p:nvPicPr>
          <p:cNvPr id="18434" name="Picture 2" descr="F:\МУЗЕЙ история школы\фото музей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3787" cy="1071563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Спортивные состязания 1970-е годы.</a:t>
            </a:r>
          </a:p>
        </p:txBody>
      </p:sp>
      <p:pic>
        <p:nvPicPr>
          <p:cNvPr id="19458" name="Picture 2" descr="F:\МУЗЕЙ история школы\фото музей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5725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95288" y="333375"/>
            <a:ext cx="84248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 b="1">
              <a:solidFill>
                <a:srgbClr val="FF505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algn="ctr"/>
            <a:r>
              <a:rPr lang="ru-RU" sz="4800" b="1">
                <a:solidFill>
                  <a:srgbClr val="FF505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/>
            </a:r>
            <a:br>
              <a:rPr lang="ru-RU" sz="4800" b="1">
                <a:solidFill>
                  <a:srgbClr val="FF505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r>
              <a:rPr lang="ru-RU" sz="4800" b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/>
            </a:r>
            <a:br>
              <a:rPr lang="ru-RU" sz="4800" b="1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endParaRPr lang="ru-RU" sz="4800" b="1">
              <a:solidFill>
                <a:srgbClr val="FF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pic>
        <p:nvPicPr>
          <p:cNvPr id="20485" name="Picture 5" descr="05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092950" y="3644900"/>
            <a:ext cx="1535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15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288" y="3933825"/>
            <a:ext cx="14366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7150" y="203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8" name="Picture 8" descr="012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95288" y="1196975"/>
            <a:ext cx="1457325" cy="194310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50825" y="3213100"/>
            <a:ext cx="2836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Касымов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Касымович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50825" y="59499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 i="1">
                <a:latin typeface="Times New Roman" pitchFamily="18" charset="0"/>
              </a:rPr>
              <a:t>Оспанов Карим Оспанович</a:t>
            </a:r>
            <a:r>
              <a:rPr lang="ru-RU"/>
              <a:t>  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264275" y="587692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Бакаев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Малай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Бакаевич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5" name="Picture 15" descr="Ахмет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142984"/>
            <a:ext cx="1522413" cy="1943100"/>
          </a:xfrm>
          <a:prstGeom prst="rect">
            <a:avLst/>
          </a:prstGeom>
          <a:noFill/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146800" y="3214686"/>
            <a:ext cx="299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 i="1" dirty="0">
                <a:latin typeface="Times New Roman" pitchFamily="18" charset="0"/>
              </a:rPr>
              <a:t>Ахметов </a:t>
            </a:r>
            <a:r>
              <a:rPr lang="ru-RU" sz="1600" b="1" i="1" dirty="0" err="1">
                <a:latin typeface="Times New Roman" pitchFamily="18" charset="0"/>
              </a:rPr>
              <a:t>Аугамбай</a:t>
            </a:r>
            <a:r>
              <a:rPr lang="ru-RU" sz="1600" b="1" i="1" dirty="0">
                <a:latin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</a:rPr>
              <a:t>Ахметович</a:t>
            </a:r>
            <a:endParaRPr lang="ru-RU" sz="1600" b="1" i="1" dirty="0">
              <a:latin typeface="Times New Roman" pitchFamily="18" charset="0"/>
            </a:endParaRPr>
          </a:p>
        </p:txBody>
      </p:sp>
      <p:pic>
        <p:nvPicPr>
          <p:cNvPr id="20498" name="Picture 18" descr="IMG_20161119_101700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3573463"/>
            <a:ext cx="1565275" cy="2087562"/>
          </a:xfrm>
          <a:prstGeom prst="rect">
            <a:avLst/>
          </a:prstGeom>
          <a:noFill/>
        </p:spPr>
      </p:pic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987675" y="5949950"/>
            <a:ext cx="294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600" b="1" i="1">
                <a:latin typeface="Times New Roman" pitchFamily="18" charset="0"/>
              </a:rPr>
              <a:t>Моргунова Тамара Васильевна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547813" y="260350"/>
            <a:ext cx="57292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Ветераны педагогического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pic>
        <p:nvPicPr>
          <p:cNvPr id="3075" name="Picture 3" descr="C:\Users\Мои документы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142984"/>
            <a:ext cx="1285884" cy="17859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643174" y="2928934"/>
            <a:ext cx="2990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Опанасенко Зинаида Ивановна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68" name="AutoShape 8" descr="IMG_20161119_10263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70" name="AutoShape 10" descr="IMG_20161119_10263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Мои документы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20160428_110925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4000500"/>
            <a:ext cx="4572000" cy="2660650"/>
          </a:xfrm>
        </p:spPr>
      </p:pic>
      <p:sp>
        <p:nvSpPr>
          <p:cNvPr id="2150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6829425" cy="10715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2004 год - открытие школы.</a:t>
            </a:r>
          </a:p>
        </p:txBody>
      </p:sp>
      <p:pic>
        <p:nvPicPr>
          <p:cNvPr id="21507" name="Picture 4" descr="20160428_110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74305">
            <a:off x="4833938" y="1798638"/>
            <a:ext cx="34480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20160428_111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357313"/>
            <a:ext cx="39878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1145</TotalTime>
  <Words>70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Слайд 1</vt:lpstr>
      <vt:lpstr>Источники:</vt:lpstr>
      <vt:lpstr>    </vt:lpstr>
      <vt:lpstr>Школа 1970-е годы.</vt:lpstr>
      <vt:lpstr>Коллектив школы  1966 год.                             Библиотека школы.                                                 Акция  «Книга».</vt:lpstr>
      <vt:lpstr>Спортивные состязания 1970-е годы.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Разделы: 1. Традиции 2. Праздники 3.Игры</dc:title>
  <dc:creator>Айгерим</dc:creator>
  <cp:lastModifiedBy>Мои документы</cp:lastModifiedBy>
  <cp:revision>101</cp:revision>
  <dcterms:created xsi:type="dcterms:W3CDTF">2016-01-14T20:25:48Z</dcterms:created>
  <dcterms:modified xsi:type="dcterms:W3CDTF">2018-05-08T05:41:50Z</dcterms:modified>
</cp:coreProperties>
</file>