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8"/>
  </p:notesMasterIdLst>
  <p:sldIdLst>
    <p:sldId id="348" r:id="rId2"/>
    <p:sldId id="334" r:id="rId3"/>
    <p:sldId id="331" r:id="rId4"/>
    <p:sldId id="329" r:id="rId5"/>
    <p:sldId id="349" r:id="rId6"/>
    <p:sldId id="332" r:id="rId7"/>
    <p:sldId id="356" r:id="rId8"/>
    <p:sldId id="335" r:id="rId9"/>
    <p:sldId id="350" r:id="rId10"/>
    <p:sldId id="323" r:id="rId11"/>
    <p:sldId id="336" r:id="rId12"/>
    <p:sldId id="351" r:id="rId13"/>
    <p:sldId id="322" r:id="rId14"/>
    <p:sldId id="352" r:id="rId15"/>
    <p:sldId id="353" r:id="rId16"/>
    <p:sldId id="342" r:id="rId17"/>
    <p:sldId id="346" r:id="rId18"/>
    <p:sldId id="347" r:id="rId19"/>
    <p:sldId id="354" r:id="rId20"/>
    <p:sldId id="355" r:id="rId21"/>
    <p:sldId id="333" r:id="rId22"/>
    <p:sldId id="337" r:id="rId23"/>
    <p:sldId id="338" r:id="rId24"/>
    <p:sldId id="341" r:id="rId25"/>
    <p:sldId id="345" r:id="rId26"/>
    <p:sldId id="328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A27C9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086" autoAdjust="0"/>
    <p:restoredTop sz="94709" autoAdjust="0"/>
  </p:normalViewPr>
  <p:slideViewPr>
    <p:cSldViewPr>
      <p:cViewPr>
        <p:scale>
          <a:sx n="82" d="100"/>
          <a:sy n="82" d="100"/>
        </p:scale>
        <p:origin x="-1002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4BBABE9-4254-4D51-A19B-8D2046CB600C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AD7C67A-BBC9-4986-B540-F198CDA75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1A3F8-CD66-4E80-B7E7-C34CD0FFC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C63CC-3559-43B3-88C1-06A38D92F6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BBB79-22E8-4F52-8576-79976D4C4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9625-613C-4424-87B2-F667DE3C91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3F73E-3A81-4439-8ADF-680DF462D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0BA10-A1E4-49F9-A8A4-73B82D7B33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C6511-82B3-49E0-96C6-59F0874C4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02BE-7EE0-46FD-90A1-988D897C5D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C3E55-46C1-4729-A337-5AFB34CE51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61B78-9FA2-4C11-B401-CDD36D2BF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C591A-08F3-4347-B95F-04033B9A98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398E8BAA-1C19-4AAC-9073-593FA36200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83" r:id="rId2"/>
    <p:sldLayoutId id="2147483992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93" r:id="rId9"/>
    <p:sldLayoutId id="2147483989" r:id="rId10"/>
    <p:sldLayoutId id="2147483990" r:id="rId11"/>
  </p:sldLayoutIdLst>
  <p:transition spd="med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800" y="228600"/>
            <a:ext cx="833446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Calibri"/>
                <a:cs typeface="Times New Roman"/>
              </a:rPr>
              <a:t>Чернорецкая средняя общеобразовательная                  школа  №2 Павлодарского района. Наши достижения в 2016-2017 учебном году.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3" name="Picture 5" descr="F:\саит\Новая папка (2)\новый коллаж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600200"/>
            <a:ext cx="5075238" cy="5075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 место в областном конкурсе  видеороликов </a:t>
            </a:r>
            <a:br>
              <a:rPr lang="ru-RU" sz="2400" b="1" i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«Мы против правонарушении».</a:t>
            </a:r>
          </a:p>
        </p:txBody>
      </p:sp>
      <p:pic>
        <p:nvPicPr>
          <p:cNvPr id="13315" name="Содержимое 3" descr="ГР ОБЛ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76" t="1736"/>
          <a:stretch>
            <a:fillRect/>
          </a:stretch>
        </p:blipFill>
        <p:spPr>
          <a:xfrm>
            <a:off x="304800" y="1371600"/>
            <a:ext cx="3581400" cy="5084763"/>
          </a:xfrm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b="28099"/>
          <a:stretch>
            <a:fillRect/>
          </a:stretch>
        </p:blipFill>
        <p:spPr bwMode="auto">
          <a:xfrm>
            <a:off x="4208079" y="1523999"/>
            <a:ext cx="4478721" cy="4267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Users\Мои документы\Downloads\WhatsApp Image 2017-05-22 at 18.40.10.jpeg"/>
          <p:cNvPicPr>
            <a:picLocks noChangeAspect="1" noChangeArrowheads="1"/>
          </p:cNvPicPr>
          <p:nvPr/>
        </p:nvPicPr>
        <p:blipFill>
          <a:blip r:embed="rId2" cstate="print"/>
          <a:srcRect b="21111"/>
          <a:stretch>
            <a:fillRect/>
          </a:stretch>
        </p:blipFill>
        <p:spPr bwMode="auto">
          <a:xfrm>
            <a:off x="2819400" y="533400"/>
            <a:ext cx="2335880" cy="327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5" descr="C:\Users\Мои документы\Downloads\WhatsApp Image 2017-05-22 at 18.44.03.jpeg"/>
          <p:cNvPicPr>
            <a:picLocks noChangeAspect="1" noChangeArrowheads="1"/>
          </p:cNvPicPr>
          <p:nvPr/>
        </p:nvPicPr>
        <p:blipFill>
          <a:blip r:embed="rId3"/>
          <a:srcRect t="4443" b="10001"/>
          <a:stretch>
            <a:fillRect/>
          </a:stretch>
        </p:blipFill>
        <p:spPr bwMode="auto">
          <a:xfrm>
            <a:off x="152400" y="762000"/>
            <a:ext cx="2347913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C:\Documents and Settings\User 6\Рабочий стол\саит\достижения 2016-2017\IMG-20170401-WA0013.jpg"/>
          <p:cNvPicPr>
            <a:picLocks noChangeAspect="1" noChangeArrowheads="1"/>
          </p:cNvPicPr>
          <p:nvPr/>
        </p:nvPicPr>
        <p:blipFill>
          <a:blip r:embed="rId4" cstate="print"/>
          <a:srcRect l="10000" t="7500" r="6666" b="17500"/>
          <a:stretch>
            <a:fillRect/>
          </a:stretch>
        </p:blipFill>
        <p:spPr bwMode="auto">
          <a:xfrm>
            <a:off x="6248400" y="685800"/>
            <a:ext cx="2743200" cy="438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" descr="C:\Documents and Settings\User 6\Рабочий стол\саит\достижения 2016-2017\IMG-20170401-WA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733800"/>
            <a:ext cx="3708400" cy="2781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ои документы\Downloads\WhatsApp Image 2017-05-22 at 18.44.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57200"/>
            <a:ext cx="35655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Users\Мои документы\Downloads\WhatsApp Image 2017-05-22 at 18.43.56.jpeg"/>
          <p:cNvPicPr>
            <a:picLocks noChangeAspect="1" noChangeArrowheads="1"/>
          </p:cNvPicPr>
          <p:nvPr/>
        </p:nvPicPr>
        <p:blipFill>
          <a:blip r:embed="rId3"/>
          <a:srcRect l="6667" r="28889"/>
          <a:stretch>
            <a:fillRect/>
          </a:stretch>
        </p:blipFill>
        <p:spPr bwMode="auto">
          <a:xfrm>
            <a:off x="457200" y="1981200"/>
            <a:ext cx="4419600" cy="385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533400"/>
            <a:ext cx="490993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k-KZ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Газета Чернорецкой СОШ №2 “Өркен”  </a:t>
            </a:r>
          </a:p>
          <a:p>
            <a:pPr algn="ctr">
              <a:defRPr/>
            </a:pPr>
            <a:r>
              <a:rPr lang="kk-KZ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ІІ место в областном</a:t>
            </a:r>
          </a:p>
          <a:p>
            <a:pPr algn="ctr">
              <a:defRPr/>
            </a:pPr>
            <a:r>
              <a:rPr lang="kk-KZ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конкурсе школьных газет.</a:t>
            </a:r>
            <a:endParaRPr lang="ru-RU" sz="2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User 6\Рабочий стол\урок\20170214_160231.jpg"/>
          <p:cNvPicPr>
            <a:picLocks noChangeAspect="1" noChangeArrowheads="1"/>
          </p:cNvPicPr>
          <p:nvPr/>
        </p:nvPicPr>
        <p:blipFill>
          <a:blip r:embed="rId2"/>
          <a:srcRect l="12236" r="30665"/>
          <a:stretch>
            <a:fillRect/>
          </a:stretch>
        </p:blipFill>
        <p:spPr bwMode="auto">
          <a:xfrm>
            <a:off x="3886200" y="1143000"/>
            <a:ext cx="3200400" cy="3152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Победитель районного конкурса </a:t>
            </a:r>
            <a:br>
              <a:rPr lang="ru-RU" sz="2400" b="1" i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«Права людей- права детей» - учащийся 8 класса- Урумбаев Анатолий </a:t>
            </a:r>
          </a:p>
        </p:txBody>
      </p:sp>
      <p:pic>
        <p:nvPicPr>
          <p:cNvPr id="4" name="Содержимое 3" descr="ГР УРУМБ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1143000"/>
            <a:ext cx="3505200" cy="54102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5" name="Picture 3" descr="C:\Documents and Settings\User 6\Рабочий стол\урок\20170214_160924.jpg"/>
          <p:cNvPicPr>
            <a:picLocks noChangeAspect="1" noChangeArrowheads="1"/>
          </p:cNvPicPr>
          <p:nvPr/>
        </p:nvPicPr>
        <p:blipFill>
          <a:blip r:embed="rId4" cstate="print"/>
          <a:srcRect l="13415" t="8130" r="13415"/>
          <a:stretch>
            <a:fillRect/>
          </a:stretch>
        </p:blipFill>
        <p:spPr bwMode="auto">
          <a:xfrm>
            <a:off x="5029200" y="3886200"/>
            <a:ext cx="3962400" cy="27984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Мои документы\Downloads\WhatsApp Image 2017-05-22 at 18.44.04.jpeg"/>
          <p:cNvPicPr>
            <a:picLocks noChangeAspect="1" noChangeArrowheads="1"/>
          </p:cNvPicPr>
          <p:nvPr/>
        </p:nvPicPr>
        <p:blipFill>
          <a:blip r:embed="rId2"/>
          <a:srcRect t="10001" b="6667"/>
          <a:stretch>
            <a:fillRect/>
          </a:stretch>
        </p:blipFill>
        <p:spPr bwMode="auto">
          <a:xfrm>
            <a:off x="4876800" y="1143000"/>
            <a:ext cx="35814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 descr="F:\саит\ЮИД область\20160513_101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85800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 descr="F:\саит\ЮИД область\20160513_110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810000"/>
            <a:ext cx="3429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057400" y="228600"/>
            <a:ext cx="521758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k-KZ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ІІ место в</a:t>
            </a:r>
            <a:r>
              <a:rPr lang="kk-KZ" sz="24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конкурсе ЮИД среди школ </a:t>
            </a:r>
          </a:p>
          <a:p>
            <a:pPr algn="ctr">
              <a:defRPr/>
            </a:pPr>
            <a:r>
              <a:rPr lang="kk-KZ" sz="24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Павлодарского района.</a:t>
            </a:r>
            <a:endParaRPr lang="ru-RU" sz="24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Мои документы\Desktop\Новая папка (3)\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295400"/>
            <a:ext cx="32829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C:\Users\Мои документы\Desktop\Новая папка (3)\1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32829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C:\Users\Мои документы\Desktop\Новая папка (3)\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133600"/>
            <a:ext cx="32829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G:\Новая папка (3)\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52600"/>
            <a:ext cx="30638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9" descr="G:\Новая папка (3)\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2149475"/>
            <a:ext cx="3059113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0" descr="G:\Новая папка (3)\7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2576513"/>
            <a:ext cx="29718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152400"/>
            <a:ext cx="65627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62000" y="1447800"/>
            <a:ext cx="7418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k-KZ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(математика – ІІ орын, информатика – ІІІ орын, Әдебиеттік оқу - І орын</a:t>
            </a:r>
            <a:r>
              <a:rPr lang="kk-KZ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  <a:endParaRPr lang="ru-RU" sz="11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G:\Новая папка (3)\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89163"/>
            <a:ext cx="335280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7" descr="G:\Новая папка (3)\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170113"/>
            <a:ext cx="3365500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 r="6592"/>
          <a:stretch>
            <a:fillRect/>
          </a:stretch>
        </p:blipFill>
        <p:spPr bwMode="auto">
          <a:xfrm>
            <a:off x="1219200" y="0"/>
            <a:ext cx="60960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1371600"/>
            <a:ext cx="2921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76600" y="1600200"/>
            <a:ext cx="21930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k-KZ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марапатталады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G:\Новая папка (3)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103313"/>
            <a:ext cx="3810000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1" descr="G:\Новая папка (3)\8.jpeg"/>
          <p:cNvPicPr>
            <a:picLocks noChangeAspect="1" noChangeArrowheads="1"/>
          </p:cNvPicPr>
          <p:nvPr/>
        </p:nvPicPr>
        <p:blipFill>
          <a:blip r:embed="rId3"/>
          <a:srcRect l="3448" b="4678"/>
          <a:stretch>
            <a:fillRect/>
          </a:stretch>
        </p:blipFill>
        <p:spPr bwMode="auto">
          <a:xfrm>
            <a:off x="228600" y="1028700"/>
            <a:ext cx="3962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G:\Новая папка (3)\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14400"/>
            <a:ext cx="323532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C:\Users\Мои документы\Desktop\Новая папка (3)\1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752600"/>
            <a:ext cx="32273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81000" y="0"/>
            <a:ext cx="8756500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k-KZ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Победители районной предметной олимпияды</a:t>
            </a:r>
          </a:p>
          <a:p>
            <a:pPr algn="ctr">
              <a:defRPr/>
            </a:pPr>
            <a:r>
              <a:rPr lang="kk-KZ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среди учителей Павлодарского района (ІІ,ІІІ место- Канжигалинова А.В., </a:t>
            </a:r>
          </a:p>
          <a:p>
            <a:pPr algn="ctr">
              <a:defRPr/>
            </a:pPr>
            <a:r>
              <a:rPr lang="kk-KZ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Сабырханова Ш.О., Абылгазинова Г.М.). 2017 год.</a:t>
            </a:r>
            <a:endParaRPr lang="ru-RU" sz="2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3" name="Picture 5" descr="C:\Users\Мои документы\Desktop\IMG-20170522-WA0008.jpg"/>
          <p:cNvPicPr>
            <a:picLocks noChangeAspect="1" noChangeArrowheads="1"/>
          </p:cNvPicPr>
          <p:nvPr/>
        </p:nvPicPr>
        <p:blipFill>
          <a:blip r:embed="rId4"/>
          <a:srcRect l="4469" r="3911"/>
          <a:stretch>
            <a:fillRect/>
          </a:stretch>
        </p:blipFill>
        <p:spPr bwMode="auto">
          <a:xfrm>
            <a:off x="5867400" y="2311400"/>
            <a:ext cx="3124200" cy="4546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C:\Documents and Settings\User 6\Рабочий стол\саит\достижения 2016-2017\IMG-20170519-WA0012.jpg"/>
          <p:cNvPicPr>
            <a:picLocks noChangeAspect="1" noChangeArrowheads="1"/>
          </p:cNvPicPr>
          <p:nvPr/>
        </p:nvPicPr>
        <p:blipFill>
          <a:blip r:embed="rId2" cstate="print"/>
          <a:srcRect l="11320" t="17500" r="15094" b="21875"/>
          <a:stretch>
            <a:fillRect/>
          </a:stretch>
        </p:blipFill>
        <p:spPr bwMode="auto">
          <a:xfrm>
            <a:off x="228599" y="1066800"/>
            <a:ext cx="3495419" cy="48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1" name="Picture 3" descr="G:\IMG-20170519-WA0013.jpg"/>
          <p:cNvPicPr>
            <a:picLocks noChangeAspect="1" noChangeArrowheads="1"/>
          </p:cNvPicPr>
          <p:nvPr/>
        </p:nvPicPr>
        <p:blipFill>
          <a:blip r:embed="rId3" cstate="print"/>
          <a:srcRect l="8077" t="7692" r="14615" b="5769"/>
          <a:stretch>
            <a:fillRect/>
          </a:stretch>
        </p:blipFill>
        <p:spPr bwMode="auto">
          <a:xfrm>
            <a:off x="3733800" y="2133600"/>
            <a:ext cx="51054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3886200" y="685800"/>
            <a:ext cx="405098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Гран-при в областном </a:t>
            </a:r>
          </a:p>
          <a:p>
            <a:pPr algn="ctr">
              <a:defRPr/>
            </a:pP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смотре-конкурсе «</a:t>
            </a:r>
            <a:r>
              <a:rPr lang="ru-RU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Біз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және заң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»- </a:t>
            </a:r>
          </a:p>
          <a:p>
            <a:pPr algn="ctr">
              <a:defRPr/>
            </a:pP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учащаяся 10 класса </a:t>
            </a:r>
            <a:r>
              <a:rPr lang="kk-KZ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Әден Ақбота.</a:t>
            </a:r>
            <a:endParaRPr lang="ru-RU" sz="2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Мои документы\Desktop\Новая папка (3)\1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762000"/>
            <a:ext cx="7974013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Мои документы\Desktop\ляззат атестация\диплом адлет.jpeg"/>
          <p:cNvPicPr>
            <a:picLocks noChangeAspect="1" noChangeArrowheads="1"/>
          </p:cNvPicPr>
          <p:nvPr/>
        </p:nvPicPr>
        <p:blipFill>
          <a:blip r:embed="rId2" cstate="print"/>
          <a:srcRect l="5939" t="1395"/>
          <a:stretch>
            <a:fillRect/>
          </a:stretch>
        </p:blipFill>
        <p:spPr bwMode="auto">
          <a:xfrm>
            <a:off x="457200" y="533400"/>
            <a:ext cx="3250705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C:\Users\Мои документы\Desktop\ляззат атестация\диплом садық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43200"/>
            <a:ext cx="4176713" cy="3887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3886200" y="304800"/>
            <a:ext cx="507841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b="1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І –республиканский конкурс рисунков ,</a:t>
            </a:r>
          </a:p>
          <a:p>
            <a:pPr algn="ctr"/>
            <a:r>
              <a:rPr lang="kk-KZ" b="1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фото рисунков и ручных поделок  студентов </a:t>
            </a:r>
          </a:p>
          <a:p>
            <a:pPr algn="ctr"/>
            <a:r>
              <a:rPr lang="kk-KZ" b="1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 школьников   </a:t>
            </a:r>
          </a:p>
          <a:p>
            <a:pPr algn="ctr"/>
            <a:r>
              <a:rPr lang="ru-RU" b="1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b="1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Мои летние каникулы -  2016” </a:t>
            </a:r>
          </a:p>
          <a:p>
            <a:pPr algn="ctr"/>
            <a:r>
              <a:rPr lang="kk-KZ" b="1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диплом  3 степени  Ахметов Әділет</a:t>
            </a:r>
          </a:p>
          <a:p>
            <a:pPr algn="ctr"/>
            <a:r>
              <a:rPr lang="kk-KZ" b="1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Диплом  2 степени   Садык Дильназ,                 учитель Шокобаева Л.Б</a:t>
            </a:r>
            <a:endParaRPr lang="ru-RU" b="1" i="1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36274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00200"/>
            <a:ext cx="358775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C:\Users\Мои документы\Desktop\Новая папка (3)\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0"/>
            <a:ext cx="4030663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Мои документы\Downloads\IMG-20170329-WA0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447800"/>
            <a:ext cx="4878316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 descr="G:\Новая папка (3)\3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04800"/>
            <a:ext cx="4329113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 descr="G:\Новая папка (3)\1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4438538" cy="6181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G:\Новая папка (3)\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4329113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G:\Новая папка (3)\2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457200"/>
            <a:ext cx="4329113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3276600" y="2438400"/>
            <a:ext cx="5410200" cy="3124200"/>
          </a:xfrm>
        </p:spPr>
        <p:txBody>
          <a:bodyPr/>
          <a:lstStyle/>
          <a:p>
            <a:pPr algn="ctr"/>
            <a:r>
              <a:rPr lang="ru-RU" sz="7200" b="1" smtClean="0">
                <a:latin typeface="Monotype Corsiva" pitchFamily="66" charset="0"/>
              </a:rPr>
              <a:t>Спасибо </a:t>
            </a:r>
            <a:br>
              <a:rPr lang="ru-RU" sz="7200" b="1" smtClean="0">
                <a:latin typeface="Monotype Corsiva" pitchFamily="66" charset="0"/>
              </a:rPr>
            </a:br>
            <a:r>
              <a:rPr lang="ru-RU" sz="7200" b="1" smtClean="0">
                <a:latin typeface="Monotype Corsiva" pitchFamily="66" charset="0"/>
              </a:rPr>
              <a:t>за внимание!!!</a:t>
            </a:r>
          </a:p>
        </p:txBody>
      </p:sp>
      <p:pic>
        <p:nvPicPr>
          <p:cNvPr id="31747" name="Содержимое 45" descr="для родителей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762000"/>
            <a:ext cx="3733800" cy="3678238"/>
          </a:xfr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G:\19-05-2017_14-52-16\IMG-20170412-WA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05000"/>
            <a:ext cx="3563938" cy="4751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70" name="Picture 6" descr="G:\19-05-2017_14-48-46\IMG-20170413-WA0016.jpg"/>
          <p:cNvPicPr>
            <a:picLocks noChangeAspect="1" noChangeArrowheads="1"/>
          </p:cNvPicPr>
          <p:nvPr/>
        </p:nvPicPr>
        <p:blipFill>
          <a:blip r:embed="rId3" cstate="print"/>
          <a:srcRect l="10000" t="10000" r="14444" b="6667"/>
          <a:stretch>
            <a:fillRect/>
          </a:stretch>
        </p:blipFill>
        <p:spPr bwMode="auto">
          <a:xfrm>
            <a:off x="4800600" y="1981200"/>
            <a:ext cx="3206880" cy="47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09600" y="304800"/>
            <a:ext cx="812177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ІІ место в международной научно-практической </a:t>
            </a:r>
          </a:p>
          <a:p>
            <a:pPr>
              <a:defRPr/>
            </a:pP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конференции «Сатпаевские чтения» (секция –математика по теме:</a:t>
            </a:r>
          </a:p>
          <a:p>
            <a:pPr>
              <a:defRPr/>
            </a:pPr>
            <a:r>
              <a:rPr lang="ru-RU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Мультиграфовая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интерпритация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смежных классов </a:t>
            </a:r>
            <a:r>
              <a:rPr lang="ru-RU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диэдральной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группы восьмого порядка ).</a:t>
            </a: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G:\19-05-2017_14-48-46\IMG-20170413-WA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14400"/>
            <a:ext cx="4495800" cy="2528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6" descr="G:\19-05-2017_14-48-46\IMG-20170413-WA0011.jpg"/>
          <p:cNvPicPr>
            <a:picLocks noChangeAspect="1" noChangeArrowheads="1"/>
          </p:cNvPicPr>
          <p:nvPr/>
        </p:nvPicPr>
        <p:blipFill>
          <a:blip r:embed="rId3"/>
          <a:srcRect t="16418" b="28358"/>
          <a:stretch>
            <a:fillRect/>
          </a:stretch>
        </p:blipFill>
        <p:spPr bwMode="auto">
          <a:xfrm>
            <a:off x="1219200" y="3505200"/>
            <a:ext cx="2871788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6" name="Picture 7" descr="G:\19-05-2017_14-48-46\IMG-20170413-WA0012.jpg"/>
          <p:cNvPicPr>
            <a:picLocks noChangeAspect="1" noChangeArrowheads="1"/>
          </p:cNvPicPr>
          <p:nvPr/>
        </p:nvPicPr>
        <p:blipFill>
          <a:blip r:embed="rId4"/>
          <a:srcRect t="16667"/>
          <a:stretch>
            <a:fillRect/>
          </a:stretch>
        </p:blipFill>
        <p:spPr bwMode="auto">
          <a:xfrm>
            <a:off x="5334000" y="990600"/>
            <a:ext cx="3446463" cy="510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838200" y="152400"/>
            <a:ext cx="510101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ІІ</a:t>
            </a:r>
            <a:r>
              <a:rPr lang="en-US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место в международной научно-практической </a:t>
            </a:r>
          </a:p>
          <a:p>
            <a:pPr algn="ctr">
              <a:defRPr/>
            </a:pPr>
            <a:r>
              <a:rPr lang="ru-RU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конференции «Сатпаевские чтения» (секция –химия </a:t>
            </a:r>
          </a:p>
          <a:p>
            <a:pPr algn="ctr">
              <a:defRPr/>
            </a:pPr>
            <a:r>
              <a:rPr lang="ru-RU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 теме: Промышленные отходы).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 descr="blob:https://web.whatsapp.com/b06328e5-fc87-44cb-a3f2-ad31c6f3ea9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19" name="AutoShape 4" descr="blob:https://web.whatsapp.com/b06328e5-fc87-44cb-a3f2-ad31c6f3ea9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0966" name="Picture 6" descr="C:\Users\Мои документы\Downloads\WhatsApp Image 2017-05-22 at 18.27.51.jpeg"/>
          <p:cNvPicPr>
            <a:picLocks noChangeAspect="1" noChangeArrowheads="1"/>
          </p:cNvPicPr>
          <p:nvPr/>
        </p:nvPicPr>
        <p:blipFill>
          <a:blip r:embed="rId2" cstate="print"/>
          <a:srcRect b="23684"/>
          <a:stretch>
            <a:fillRect/>
          </a:stretch>
        </p:blipFill>
        <p:spPr bwMode="auto">
          <a:xfrm>
            <a:off x="381000" y="1600200"/>
            <a:ext cx="3962400" cy="5026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57200" y="228600"/>
            <a:ext cx="37702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k-KZ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71600" y="304800"/>
            <a:ext cx="508068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«Жаркын болашақ» республикалық </a:t>
            </a:r>
          </a:p>
          <a:p>
            <a:pPr>
              <a:defRPr/>
            </a:pPr>
            <a:r>
              <a:rPr lang="en-US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KATEV 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қазақ тілі олимпиадасы – ІІІ </a:t>
            </a:r>
            <a:r>
              <a:rPr lang="ru-RU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kk-KZ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defRPr/>
            </a:pPr>
            <a:r>
              <a:rPr lang="kk-KZ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10 сынып оқушысы Барладим Анжела.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 descr="G:\Новая папка (3)\1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524000"/>
            <a:ext cx="366572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Мои документы\Desktop\ляззат атестация\адлет 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4176464" cy="44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3" name="Picture 5" descr="G:\19-05-2017_14-54-06\IMG-20170227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04800"/>
            <a:ext cx="3749675" cy="624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304800"/>
            <a:ext cx="478945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ІІІ место в областном конкурсе</a:t>
            </a:r>
          </a:p>
          <a:p>
            <a:pPr algn="ctr">
              <a:defRPr/>
            </a:pP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«Достық </a:t>
            </a:r>
            <a:r>
              <a:rPr lang="ru-RU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шеберханасы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» -уч-ся 8 класса </a:t>
            </a:r>
          </a:p>
          <a:p>
            <a:pPr algn="ctr">
              <a:defRPr/>
            </a:pPr>
            <a:r>
              <a:rPr lang="ru-RU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Ахмет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Адилет</a:t>
            </a:r>
            <a:endParaRPr lang="ru-RU" sz="2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972312"/>
          </a:xfrm>
        </p:spPr>
        <p:txBody>
          <a:bodyPr>
            <a:normAutofit/>
          </a:bodyPr>
          <a:lstStyle/>
          <a:p>
            <a:pPr marL="457200" indent="-457200" algn="ctr"/>
            <a:r>
              <a:rPr lang="kk-KZ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ІІІ место в районном конкурсе “Зерде” – </a:t>
            </a:r>
            <a:r>
              <a:rPr lang="kk-KZ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ученик</a:t>
            </a:r>
            <a:br>
              <a:rPr lang="kk-KZ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“А” </a:t>
            </a:r>
            <a:r>
              <a:rPr lang="kk-KZ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класса Нажмиден </a:t>
            </a:r>
            <a:r>
              <a:rPr lang="kk-KZ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Мақсат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C:\Users\Мои документы\Desktop\ВОЖАТАЯ\57ebb20acc7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81200"/>
            <a:ext cx="2743200" cy="4000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107" name="Picture 3" descr="C:\Users\Мои документы\Desktop\ВОЖАТАЯ\14750644834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981200"/>
            <a:ext cx="2781300" cy="4000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G:\19-05-2017_14-52-16\IMG-20170406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838200"/>
            <a:ext cx="3886200" cy="51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7" name="Picture 5" descr="G:\19-05-2017_14-52-16\IMG-20170406-WA0011.jpg"/>
          <p:cNvPicPr>
            <a:picLocks noChangeAspect="1" noChangeArrowheads="1"/>
          </p:cNvPicPr>
          <p:nvPr/>
        </p:nvPicPr>
        <p:blipFill>
          <a:blip r:embed="rId3"/>
          <a:srcRect r="15590"/>
          <a:stretch>
            <a:fillRect/>
          </a:stretch>
        </p:blipFill>
        <p:spPr bwMode="auto">
          <a:xfrm>
            <a:off x="4191000" y="1600200"/>
            <a:ext cx="4837113" cy="3225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066800" y="228600"/>
            <a:ext cx="7543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ІІІ место в областном конкурсе «Абай </a:t>
            </a:r>
            <a:r>
              <a:rPr lang="ru-RU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оқулары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ctr">
              <a:defRPr/>
            </a:pP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оқушысы Абылгазинова</a:t>
            </a:r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Мерей.</a:t>
            </a: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ои документы\Desktop\Новая папка (3)\1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914400"/>
            <a:ext cx="3962400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F:\саит\МУЗЕЙ\20161205_1119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14400"/>
            <a:ext cx="43180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2" name="Picture 4" descr="F:\саит\МУЗЕЙ\20161205_1118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733800"/>
            <a:ext cx="4394200" cy="2636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09600" y="152400"/>
            <a:ext cx="71556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k-KZ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ІІ место в областном конкурсе “Мектеп тарихы”.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1505</TotalTime>
  <Words>266</Words>
  <Application>Microsoft Office PowerPoint</Application>
  <PresentationFormat>Экран (4:3)</PresentationFormat>
  <Paragraphs>41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 ІІІ место в районном конкурсе “Зерде” – ученик  4 “А” класса Нажмиден Мақсат</vt:lpstr>
      <vt:lpstr>Слайд 8</vt:lpstr>
      <vt:lpstr>Слайд 9</vt:lpstr>
      <vt:lpstr>2 место в областном конкурсе  видеороликов  «Мы против правонарушении».</vt:lpstr>
      <vt:lpstr>Слайд 11</vt:lpstr>
      <vt:lpstr>Слайд 12</vt:lpstr>
      <vt:lpstr>Победитель районного конкурса  «Права людей- права детей» - учащийся 8 класса- Урумбаев Анатолий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Спасибо  за внимание!!!</vt:lpstr>
    </vt:vector>
  </TitlesOfParts>
  <Company>Reanimator EE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Статья 1</dc:title>
  <dc:creator>Margarita</dc:creator>
  <cp:lastModifiedBy>Мои документы</cp:lastModifiedBy>
  <cp:revision>113</cp:revision>
  <dcterms:created xsi:type="dcterms:W3CDTF">2008-12-14T05:00:19Z</dcterms:created>
  <dcterms:modified xsi:type="dcterms:W3CDTF">2018-05-08T05:12:18Z</dcterms:modified>
</cp:coreProperties>
</file>