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6" r:id="rId6"/>
    <p:sldId id="262" r:id="rId7"/>
    <p:sldId id="263" r:id="rId8"/>
    <p:sldId id="261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A41F-CEC3-435E-8323-59BDCAD92EA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1843-A75D-425A-A076-0E4D7E4F2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79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A41F-CEC3-435E-8323-59BDCAD92EA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1843-A75D-425A-A076-0E4D7E4F2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81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A41F-CEC3-435E-8323-59BDCAD92EA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1843-A75D-425A-A076-0E4D7E4F2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96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A41F-CEC3-435E-8323-59BDCAD92EA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1843-A75D-425A-A076-0E4D7E4F2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43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A41F-CEC3-435E-8323-59BDCAD92EA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1843-A75D-425A-A076-0E4D7E4F2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0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A41F-CEC3-435E-8323-59BDCAD92EA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1843-A75D-425A-A076-0E4D7E4F2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0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A41F-CEC3-435E-8323-59BDCAD92EA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1843-A75D-425A-A076-0E4D7E4F2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18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A41F-CEC3-435E-8323-59BDCAD92EA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1843-A75D-425A-A076-0E4D7E4F2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35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A41F-CEC3-435E-8323-59BDCAD92EA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1843-A75D-425A-A076-0E4D7E4F2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70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A41F-CEC3-435E-8323-59BDCAD92EA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1843-A75D-425A-A076-0E4D7E4F2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34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A41F-CEC3-435E-8323-59BDCAD92EA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1843-A75D-425A-A076-0E4D7E4F2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74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3A41F-CEC3-435E-8323-59BDCAD92EA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81843-A75D-425A-A076-0E4D7E4F2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97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7" t="3373" r="15777" b="6250"/>
          <a:stretch/>
        </p:blipFill>
        <p:spPr bwMode="auto">
          <a:xfrm>
            <a:off x="107504" y="116632"/>
            <a:ext cx="8940800" cy="661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d.multiurok.ru/html/2017/02/13/s_58a20724a708e/img_s560782_0_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85984" cy="623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590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t="3770" r="16001" b="12698"/>
          <a:stretch/>
        </p:blipFill>
        <p:spPr bwMode="auto">
          <a:xfrm>
            <a:off x="107504" y="260648"/>
            <a:ext cx="8897257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0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t="4167" r="16001" b="12500"/>
          <a:stretch/>
        </p:blipFill>
        <p:spPr bwMode="auto">
          <a:xfrm>
            <a:off x="35496" y="188640"/>
            <a:ext cx="906997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17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5976664"/>
          </a:xfrm>
        </p:spPr>
        <p:txBody>
          <a:bodyPr>
            <a:noAutofit/>
          </a:bodyPr>
          <a:lstStyle/>
          <a:p>
            <a:pPr algn="l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Что мы должны знать и помнить....</a:t>
            </a:r>
            <a:b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занятий 6 апреля в ..... часов (будет сообщено дополнительно).</a:t>
            </a:r>
            <a:b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 На рабочем (видном) месте иметь расписание уроков.</a:t>
            </a:r>
            <a:b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Уроки будут проводиться строго по времени (следить по расписанию)</a:t>
            </a:r>
            <a:b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Зарядка компьютера (телефона) должна быть полной. Позаботьтесь об этом с вечера.</a:t>
            </a:r>
            <a:b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*Дистанционное обучение-это не непостоянная работа перед компьютером, это небольшое количество онлайн уроков, большое количество самостоятельной работы и работы с учителем.</a:t>
            </a:r>
            <a:b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0" t="60317" r="19236" b="16468"/>
          <a:stretch/>
        </p:blipFill>
        <p:spPr bwMode="auto">
          <a:xfrm>
            <a:off x="5012892" y="5507902"/>
            <a:ext cx="3673225" cy="112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09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5976664"/>
          </a:xfrm>
        </p:spPr>
        <p:txBody>
          <a:bodyPr>
            <a:noAutofit/>
          </a:bodyPr>
          <a:lstStyle/>
          <a:p>
            <a:pPr algn="l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Вы должны знать и  соблюдать.....</a:t>
            </a:r>
            <a:b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проводится в специально отведенном для учебы месте.</a:t>
            </a:r>
            <a:b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подключаться к уроку во время. За 5мин до начала урока проверить все ли готово.</a:t>
            </a:r>
            <a:b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Вы должны быть умыты, причесаны,  опрятно одеты </a:t>
            </a:r>
            <a:b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В комнате должна быть идельная тишина. Отключить посторонние звуки.</a:t>
            </a:r>
            <a:b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Вопросы учителю можно задавать только после окончания объснения урока, </a:t>
            </a:r>
            <a:b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ответе  с  места вставать не надо.</a:t>
            </a:r>
            <a:b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урока  не должны выходить из комнаты, пить, есть, отвлекаться на посторонние вещи, выходить из онлайн урока.</a:t>
            </a:r>
            <a:b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Во время урока звук может быть отключен (включен) учителем. Если учитель задает вопрос, можно ответить подняв руку, используя специальную функцию на компьютере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*Если у тебя возникнут трудности или вопросы по предмету, всегда обращайтесь учителю.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0" t="60317" r="19236" b="16468"/>
          <a:stretch/>
        </p:blipFill>
        <p:spPr bwMode="auto">
          <a:xfrm>
            <a:off x="5012892" y="5507902"/>
            <a:ext cx="3673225" cy="112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5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08" t="31944" r="2614" b="41270"/>
          <a:stretch/>
        </p:blipFill>
        <p:spPr bwMode="auto">
          <a:xfrm>
            <a:off x="303167" y="188640"/>
            <a:ext cx="8064896" cy="188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01" t="19413" r="3468" b="25094"/>
          <a:stretch/>
        </p:blipFill>
        <p:spPr bwMode="auto">
          <a:xfrm>
            <a:off x="35252" y="2204864"/>
            <a:ext cx="871321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Коронавирус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89820"/>
            <a:ext cx="1464110" cy="146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8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66" t="19295" r="34965" b="8334"/>
          <a:stretch/>
        </p:blipFill>
        <p:spPr bwMode="auto">
          <a:xfrm>
            <a:off x="1547664" y="34289"/>
            <a:ext cx="5259671" cy="677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02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oln-prom-tehn.ru/2020/metod_chast2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6"/>
          <a:stretch/>
        </p:blipFill>
        <p:spPr bwMode="auto">
          <a:xfrm>
            <a:off x="63965" y="260648"/>
            <a:ext cx="897253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7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16736"/>
            <a:ext cx="900278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Понимая ситуацию в стране,</a:t>
            </a:r>
          </a:p>
          <a:p>
            <a:pPr algn="ctr"/>
            <a:r>
              <a:rPr lang="kk-KZ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ади нашего будущего,</a:t>
            </a:r>
          </a:p>
          <a:p>
            <a:pPr algn="ctr"/>
            <a:r>
              <a:rPr lang="kk-KZ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читесь дома</a:t>
            </a:r>
          </a:p>
          <a:p>
            <a:pPr algn="ctr"/>
            <a:r>
              <a:rPr lang="kk-KZ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месте с нами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chabel-school.rv.sch.in.ua/files2/images/prof_perepodgotovka_gif.gif?size=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81921"/>
            <a:ext cx="4392488" cy="222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nethouse.ru/static/img/0000/0000/2340/2340903.6t4z6c4ehu.W21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13495"/>
            <a:ext cx="2191891" cy="201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3730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29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                  Что мы должны знать и помнить.... * Начало занятий 6 апреля в ..... часов (будет сообщено дополнительно).  * На рабочем (видном) месте иметь расписание уроков. * Уроки будут проводиться строго по времени (следить по расписанию) * Зарядка компьютера (телефона) должна быть полной. Позаботьтесь об этом с вечера. *Дистанционное обучение-это не непостоянная работа перед компьютером, это небольшое количество онлайн уроков, большое количество самостоятельной работы и работы с учителем. </vt:lpstr>
      <vt:lpstr>                            Вы должны знать и  соблюдать.....  *Обучение проводится в специально отведенном для учебы месте. подключаться к уроку во время. За 5мин до начала урока проверить все ли готово. * Вы должны быть умыты, причесаны,  опрятно одеты  * В комнате должна быть идельная тишина. Отключить посторонние звуки. * Вопросы учителю можно задавать только после окончания объснения урока,  при ответе  с  места вставать не надо. *Во время урока  не должны выходить из комнаты, пить, есть, отвлекаться на посторонние вещи, выходить из онлайн урока. * Во время урока звук может быть отключен (включен) учителем. Если учитель задает вопрос, можно ответить подняв руку, используя специальную функцию на компьютере. *Если у тебя возникнут трудности или вопросы по предмету, всегда обращайтесь учителю.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2020-04-02T07:18:40Z</dcterms:created>
  <dcterms:modified xsi:type="dcterms:W3CDTF">2020-04-02T10:31:26Z</dcterms:modified>
</cp:coreProperties>
</file>