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B4FCDD-E6E8-468A-B493-738861D025AC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4B9962E-D50F-4D35-9617-F9B3FB12D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7772400" cy="114300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СОВЕТЫ РОДИТЕЛЯМ</a:t>
            </a:r>
            <a:b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072494" cy="3857652"/>
          </a:xfrm>
        </p:spPr>
        <p:txBody>
          <a:bodyPr>
            <a:noAutofit/>
          </a:bodyPr>
          <a:lstStyle/>
          <a:p>
            <a:pPr algn="just"/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Психологическая </a:t>
            </a:r>
            <a:r>
              <a:rPr lang="ru-RU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поддержка родителей – это процесс, в котором родитель сосредоточен на позитивных сторонах и преимуществах ребенка с целью укрепления его самооценки, помогает ему поверить в себя и в свои способности, поддержать в случае неудачи</a:t>
            </a:r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Не </a:t>
            </a:r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повышайте тревожность ребенка накануне экзамена. Ваше волнение может передаться ребенку и в ответственный момент ребенок может не справиться со стрессом, что приведет к эмоциональному всплеску.</a:t>
            </a:r>
          </a:p>
          <a:p>
            <a:pPr lvl="0"/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Повышайте </a:t>
            </a:r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уверенность ребенка в себе и своих силах.</a:t>
            </a:r>
          </a:p>
          <a:p>
            <a:pPr lvl="0"/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Наблюдайте за самочувствием ребенка (вовремя замеченное ухудшение состояния ребенка, может уберечь ребенка от переутомления)</a:t>
            </a:r>
          </a:p>
          <a:p>
            <a:pPr lvl="0"/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Контролируйте </a:t>
            </a:r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подготовки ребенка (правило работы и отдыха</a:t>
            </a:r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Обеспечьте дома удобное рабочее место, чтобы никто не отвлекал ребенка от занятий.</a:t>
            </a:r>
          </a:p>
          <a:p>
            <a:pPr lvl="0"/>
            <a:endParaRPr lang="ru-RU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/>
            <a:r>
              <a:rPr lang="ru-RU" sz="1800" dirty="0" smtClean="0">
                <a:latin typeface="Arial" pitchFamily="34" charset="0"/>
                <a:cs typeface="Arial" pitchFamily="34" charset="0"/>
              </a:rPr>
              <a:t>Обратите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внимание на питание ребенка. Питание должно быть сбалансированным (рыба, творог, орехи, курага, горький шоколад и т.д. стимулируют работу головного мозга)</a:t>
            </a:r>
          </a:p>
          <a:p>
            <a:pPr lvl="0"/>
            <a:r>
              <a:rPr lang="ru-RU" sz="1800" dirty="0">
                <a:latin typeface="Arial" pitchFamily="34" charset="0"/>
                <a:cs typeface="Arial" pitchFamily="34" charset="0"/>
              </a:rPr>
              <a:t>Интересуйтесь результатами пробных тестирований, успехами в учебе, школьной жизнью. При возникновении трудностей помогайте детям.</a:t>
            </a:r>
          </a:p>
          <a:p>
            <a:pPr lvl="0"/>
            <a:r>
              <a:rPr lang="ru-RU" sz="1800" dirty="0">
                <a:latin typeface="Arial" pitchFamily="34" charset="0"/>
                <a:cs typeface="Arial" pitchFamily="34" charset="0"/>
              </a:rPr>
              <a:t>Главное – снизить напряжение и тревожность ребенка.</a:t>
            </a:r>
          </a:p>
          <a:p>
            <a:pPr lvl="0"/>
            <a:r>
              <a:rPr lang="ru-RU" sz="1800" dirty="0">
                <a:latin typeface="Arial" pitchFamily="34" charset="0"/>
                <a:cs typeface="Arial" pitchFamily="34" charset="0"/>
              </a:rPr>
              <a:t>Говорите с ребенком о его переживаниях по поводу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подготовки.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1800" dirty="0">
                <a:latin typeface="Arial" pitchFamily="34" charset="0"/>
                <a:cs typeface="Arial" pitchFamily="34" charset="0"/>
              </a:rPr>
              <a:t>После сдачи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не зависимо от результата, устройте праздник своему ребенку, чтобы он смог расслабиться (для профилактики эмоционального срыва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ПОМНИТЕ!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сына (дочери) очень важен результат ,еще и потому, что он (она)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бояться разочаровать Вас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Дети хотят, чтобы Вы гордились ими, их успехами и достижениями.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Любите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своих детей не за оценки и баллы, а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то, что они у вас есть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lvl="0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6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СОВЕТЫ РОДИТЕЛЯМ 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РОДИТЕЛЯМ по подготовке детей к экзаменам, ВОУД, ЕНТ</dc:title>
  <dc:creator>zavuch</dc:creator>
  <cp:lastModifiedBy>123</cp:lastModifiedBy>
  <cp:revision>5</cp:revision>
  <dcterms:created xsi:type="dcterms:W3CDTF">2020-02-17T06:51:04Z</dcterms:created>
  <dcterms:modified xsi:type="dcterms:W3CDTF">2020-02-17T11:13:22Z</dcterms:modified>
</cp:coreProperties>
</file>