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8F0DCE-B055-47F6-8708-03A0449D7314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FCCAB7-AD30-4474-97CE-481371EA45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57150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Советы выпускникам: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714356"/>
            <a:ext cx="7992888" cy="5522956"/>
          </a:xfrm>
        </p:spPr>
        <p:txBody>
          <a:bodyPr>
            <a:noAutofit/>
          </a:bodyPr>
          <a:lstStyle/>
          <a:p>
            <a:pPr algn="l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Подготовьте место для занятий</a:t>
            </a:r>
          </a:p>
          <a:p>
            <a:pPr algn="l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Составь план занятий.</a:t>
            </a:r>
          </a:p>
          <a:p>
            <a:pPr algn="l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Начни с самого трудного материала или с материала, который наиболее интересен и приятен</a:t>
            </a:r>
          </a:p>
          <a:p>
            <a:pPr algn="l"/>
            <a:r>
              <a:rPr lang="ru-RU" sz="2000" b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-Чередуй занятия и отдых: 40 минут занятий, затем 10 минут перерыв.</a:t>
            </a:r>
          </a:p>
          <a:p>
            <a:pPr algn="l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 Тренируйся с секундомером в руках, засекай время выполнения теста.</a:t>
            </a:r>
          </a:p>
          <a:p>
            <a:pPr algn="l"/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-Готовясь к экзаменам, мысленно рисуй себе картину победы, успеха. Никогда не думай о том, что не справишься с заданием</a:t>
            </a:r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начале тестирования тебе сообщат необходимую информацию  /как заполнять бланк, какими буквами писать, как кодировать номер школы и т.д./. Будь внимателен! От того, как ты запомнишь все эти правила, зависит правильность твоих ответов! </a:t>
            </a:r>
          </a:p>
          <a:p>
            <a:pPr algn="l">
              <a:buFontTx/>
              <a:buChar char="-"/>
            </a:pPr>
            <a:endParaRPr lang="ru-RU" sz="20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Накануне ВОУД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258204" cy="494974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Перед экзаменом обязательно хорошо выспись. Повтори несколько раз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«Я спокоен! Я совершенно спокоен». Приведи в порядок свои эмоции, свои чувства, соберись с мыслями.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Сядь удобно, выпрями спину. Подумай о том, что ты выше всех, умнее, хитрее и у тебя все получится. Сосредоточься на словах «Я спокоен. Я совершенно спокоен».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пункт сдачи экзамена ты должен явиться, не опаздывая, лучше за 15-20 минут до начала тестирования.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Если на улице холодно, не забудь тепло одеться, ведь ты будешь сидеть на экзамене 3 часа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109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Советы выпускникам:</vt:lpstr>
      <vt:lpstr>Накануне ВОУД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выпускникам:</dc:title>
  <dc:creator>zavuch</dc:creator>
  <cp:lastModifiedBy>123</cp:lastModifiedBy>
  <cp:revision>3</cp:revision>
  <dcterms:created xsi:type="dcterms:W3CDTF">2020-02-17T06:37:58Z</dcterms:created>
  <dcterms:modified xsi:type="dcterms:W3CDTF">2020-02-17T10:59:28Z</dcterms:modified>
</cp:coreProperties>
</file>