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F834-F14A-43AD-8139-157F4532EA0E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F6E79-A478-4F22-A251-E5E619CCF0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bs-saran.gov.kz/uploads/source/2017/ryhani%20programma/slayd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zhitikara.kostanay.gov.kz/rukhani-zhan-yru/6-napravleniy-modernizatsii/%D0%A1%D0%BB%D0%B0%D0%B9%D0%B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64172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zhitikara.kostanay.gov.kz/rukhani-zhan-yru/6-napravleniy-modernizatsii/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zhitikara.kostanay.gov.kz/rukhani-zhan-yru/6-napravleniy-modernizatsii/%D0%A1%D0%BB%D0%B0%D0%B9%D0%B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rhivurokov.ru/kopilka/up/html/2018/03/15/k_5aaa2b96bd8bd/462030_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2018-10-11T08:19:38Z</dcterms:created>
  <dcterms:modified xsi:type="dcterms:W3CDTF">2018-10-11T08:41:43Z</dcterms:modified>
</cp:coreProperties>
</file>