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4076-7B3E-4165-A440-062E5B812DC3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F6A9C-5922-4436-A67C-1251AAD35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231404/269eb8ae-36f4-4995-ba83-2967e6e77d07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s://avatars.mds.yandex.net/get-pdb/231404/7f884181-7e8f-435d-8458-fc027965d9ce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ov.cap.ru/Content/news/201710/10/102(1).jpg"/>
          <p:cNvPicPr>
            <a:picLocks noChangeAspect="1" noChangeArrowheads="1"/>
          </p:cNvPicPr>
          <p:nvPr/>
        </p:nvPicPr>
        <p:blipFill>
          <a:blip r:embed="rId2" cstate="print"/>
          <a:srcRect l="6963" t="14819" b="14051"/>
          <a:stretch>
            <a:fillRect/>
          </a:stretch>
        </p:blipFill>
        <p:spPr bwMode="auto">
          <a:xfrm>
            <a:off x="179512" y="260648"/>
            <a:ext cx="8964488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2018-11-16T07:49:09Z</dcterms:created>
  <dcterms:modified xsi:type="dcterms:W3CDTF">2018-11-30T11:12:42Z</dcterms:modified>
</cp:coreProperties>
</file>