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404C-4C5B-4926-8608-E67B1D0B3E5B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8BD-3576-4FED-B16F-9FA7E2F7E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404C-4C5B-4926-8608-E67B1D0B3E5B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8BD-3576-4FED-B16F-9FA7E2F7E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404C-4C5B-4926-8608-E67B1D0B3E5B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8BD-3576-4FED-B16F-9FA7E2F7E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404C-4C5B-4926-8608-E67B1D0B3E5B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8BD-3576-4FED-B16F-9FA7E2F7E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404C-4C5B-4926-8608-E67B1D0B3E5B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8BD-3576-4FED-B16F-9FA7E2F7E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404C-4C5B-4926-8608-E67B1D0B3E5B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8BD-3576-4FED-B16F-9FA7E2F7E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404C-4C5B-4926-8608-E67B1D0B3E5B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8BD-3576-4FED-B16F-9FA7E2F7E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404C-4C5B-4926-8608-E67B1D0B3E5B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8BD-3576-4FED-B16F-9FA7E2F7E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404C-4C5B-4926-8608-E67B1D0B3E5B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8BD-3576-4FED-B16F-9FA7E2F7E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404C-4C5B-4926-8608-E67B1D0B3E5B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8BD-3576-4FED-B16F-9FA7E2F7E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B404C-4C5B-4926-8608-E67B1D0B3E5B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D48BD-3576-4FED-B16F-9FA7E2F7E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B404C-4C5B-4926-8608-E67B1D0B3E5B}" type="datetimeFigureOut">
              <a:rPr lang="ru-RU" smtClean="0"/>
              <a:t>18.01.2019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D48BD-3576-4FED-B16F-9FA7E2F7E07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estalsch4.edumsko.ru/uploads/3000/2183/section/142538/novosti_2016-2017/20160926_154036.jpg?14766381701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lipetsk-school4.ucoz.ru/foto/2012-01/konkurs/polezn_produkty/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380" y="0"/>
            <a:ext cx="9155380" cy="6616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dki.ucoz.ru/Foto17-18/chudotvoro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pbprog.ru/upload/medialibrary/fa1/YaZaZdorovoePitanie_AumanIvan5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561662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avatars.mds.yandex.net/get-pdb/34158/2e9f1c68-df5e-4acc-b1ac-cc7f4d7afb30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6676"/>
            <a:ext cx="9563100" cy="6924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56.rospotrebnadzor.ru/img_news/2016/2016_04_26/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94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www.hibiny.com/images/news/2013/41947/c714911c39c6e5f8583e3f66746aae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2019-01-18T10:28:44Z</dcterms:created>
  <dcterms:modified xsi:type="dcterms:W3CDTF">2019-01-18T10:36:46Z</dcterms:modified>
</cp:coreProperties>
</file>