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20D1-6BDD-4AED-A585-775D7A62D463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C97A-7491-4E3A-8223-91AFB471DB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20D1-6BDD-4AED-A585-775D7A62D463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C97A-7491-4E3A-8223-91AFB471DB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20D1-6BDD-4AED-A585-775D7A62D463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C97A-7491-4E3A-8223-91AFB471DB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20D1-6BDD-4AED-A585-775D7A62D463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C97A-7491-4E3A-8223-91AFB471DB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20D1-6BDD-4AED-A585-775D7A62D463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C97A-7491-4E3A-8223-91AFB471DB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20D1-6BDD-4AED-A585-775D7A62D463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C97A-7491-4E3A-8223-91AFB471DB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20D1-6BDD-4AED-A585-775D7A62D463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C97A-7491-4E3A-8223-91AFB471DB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20D1-6BDD-4AED-A585-775D7A62D463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C97A-7491-4E3A-8223-91AFB471DB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20D1-6BDD-4AED-A585-775D7A62D463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C97A-7491-4E3A-8223-91AFB471DB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20D1-6BDD-4AED-A585-775D7A62D463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C97A-7491-4E3A-8223-91AFB471DB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20D1-6BDD-4AED-A585-775D7A62D463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C97A-7491-4E3A-8223-91AFB471DB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320D1-6BDD-4AED-A585-775D7A62D463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3C97A-7491-4E3A-8223-91AFB471DB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ontent.foto.my.mail.ru/mail/ainu9124/12/h-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24-taraz.mektebi.kz/uploads/posts/2017-11/1509696842_slay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24-taraz.mektebi.kz/uploads/posts/2017-11/1509696818_slay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4-taldyk.mektebi.kz/uploads/posts/2017-11/1511946198_slay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4-taldyk.mektebi.kz/uploads/posts/2017-11/1511946149_slay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4-taldyk.mektebi.kz/uploads/posts/2017-11/1511946131_slayd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b025.bilim-portal.kz/sites/b025.bilim-portal.kz/images/gallery/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29969">
            <a:off x="273237" y="351310"/>
            <a:ext cx="6253863" cy="4437558"/>
          </a:xfrm>
          <a:prstGeom prst="rect">
            <a:avLst/>
          </a:prstGeom>
          <a:noFill/>
        </p:spPr>
      </p:pic>
      <p:pic>
        <p:nvPicPr>
          <p:cNvPr id="3" name="Picture 2" descr="http://archiv.kostanay.gov.kz/kz/foto/FINAL_Mimo_v2-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18902"/>
            <a:ext cx="4716016" cy="3139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2019-01-09T04:45:19Z</dcterms:created>
  <dcterms:modified xsi:type="dcterms:W3CDTF">2019-01-09T06:32:29Z</dcterms:modified>
</cp:coreProperties>
</file>