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A922-7A66-44A2-88B8-E8D2DECDDC5C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AB31-2185-418B-8A65-FDA8B7655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35c/0000fdbb-2eebe1ea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kola-yaratovo.ucoz.ru/2016/pravila_priema_pish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9576"/>
            <a:ext cx="9763125" cy="726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eshizi.edu.minskregion.by/gallery/65/268839-Pam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4851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cff/0001a726-8c635dec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stalsad26.edumsko.ru/uploads/3000/2216/section/360803/sm_full_(1).jpg?1474005019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ymnasium35.ru/upload/medialibrary/0a9/0a9bb58c31bf2db9a6195239011595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iki.iteach.ru/images/5/5a/%D0%91%D1%83%D0%BA%D0%BB%D0%B5%D1%82_%D1%88%D0%BA%D0%BE%D0%BB%D1%8C%D0%BD%D0%BE%D0%B5_%D0%BF%D0%B8%D1%82%D0%B0%D0%BD%D0%B8%D0%B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shutilschool.edusite.ru/images/p58_pamy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2019-01-18T11:07:05Z</dcterms:created>
  <dcterms:modified xsi:type="dcterms:W3CDTF">2020-03-02T05:03:30Z</dcterms:modified>
</cp:coreProperties>
</file>