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18349-3570-4847-BB30-4BA5AF58FAAD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878D-14A2-4B7E-AE23-A871508F99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4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2020-03-02T05:05:16Z</dcterms:created>
  <dcterms:modified xsi:type="dcterms:W3CDTF">2020-03-02T05:05:44Z</dcterms:modified>
</cp:coreProperties>
</file>