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30151A7-21B5-40C9-A8DF-A0FC3367E4FE}" type="datetimeFigureOut">
              <a:rPr lang="ru-RU" smtClean="0"/>
              <a:t>02.04.2020</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1153550D-DD6F-47F6-9831-C6B8FEC2BBDD}"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6229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30151A7-21B5-40C9-A8DF-A0FC3367E4FE}" type="datetimeFigureOut">
              <a:rPr lang="ru-RU" smtClean="0"/>
              <a:t>02.04.2020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153550D-DD6F-47F6-9831-C6B8FEC2BBDD}" type="slidenum">
              <a:rPr lang="ru-RU" smtClean="0"/>
              <a:t>‹#›</a:t>
            </a:fld>
            <a:endParaRPr lang="ru-RU"/>
          </a:p>
        </p:txBody>
      </p:sp>
    </p:spTree>
    <p:extLst>
      <p:ext uri="{BB962C8B-B14F-4D97-AF65-F5344CB8AC3E}">
        <p14:creationId xmlns:p14="http://schemas.microsoft.com/office/powerpoint/2010/main" val="444331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0151A7-21B5-40C9-A8DF-A0FC3367E4FE}" type="datetimeFigureOut">
              <a:rPr lang="ru-RU" smtClean="0"/>
              <a:t>02.04.2020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53550D-DD6F-47F6-9831-C6B8FEC2BBDD}"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4487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0151A7-21B5-40C9-A8DF-A0FC3367E4FE}" type="datetimeFigureOut">
              <a:rPr lang="ru-RU" smtClean="0"/>
              <a:t>02.04.2020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53550D-DD6F-47F6-9831-C6B8FEC2BBDD}"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0061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0151A7-21B5-40C9-A8DF-A0FC3367E4FE}" type="datetimeFigureOut">
              <a:rPr lang="ru-RU" smtClean="0"/>
              <a:t>02.04.2020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53550D-DD6F-47F6-9831-C6B8FEC2BBDD}" type="slidenum">
              <a:rPr lang="ru-RU" smtClean="0"/>
              <a:t>‹#›</a:t>
            </a:fld>
            <a:endParaRPr lang="ru-RU"/>
          </a:p>
        </p:txBody>
      </p:sp>
    </p:spTree>
    <p:extLst>
      <p:ext uri="{BB962C8B-B14F-4D97-AF65-F5344CB8AC3E}">
        <p14:creationId xmlns:p14="http://schemas.microsoft.com/office/powerpoint/2010/main" val="46965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0151A7-21B5-40C9-A8DF-A0FC3367E4FE}" type="datetimeFigureOut">
              <a:rPr lang="ru-RU" smtClean="0"/>
              <a:t>02.04.2020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53550D-DD6F-47F6-9831-C6B8FEC2BBDD}"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9504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0151A7-21B5-40C9-A8DF-A0FC3367E4FE}" type="datetimeFigureOut">
              <a:rPr lang="ru-RU" smtClean="0"/>
              <a:t>02.04.2020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53550D-DD6F-47F6-9831-C6B8FEC2BBDD}"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6858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30151A7-21B5-40C9-A8DF-A0FC3367E4FE}" type="datetimeFigureOut">
              <a:rPr lang="ru-RU" smtClean="0"/>
              <a:t>02.04.2020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53550D-DD6F-47F6-9831-C6B8FEC2BBDD}"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3721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30151A7-21B5-40C9-A8DF-A0FC3367E4FE}" type="datetimeFigureOut">
              <a:rPr lang="ru-RU" smtClean="0"/>
              <a:t>02.04.2020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53550D-DD6F-47F6-9831-C6B8FEC2BBDD}"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9395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30151A7-21B5-40C9-A8DF-A0FC3367E4FE}" type="datetimeFigureOut">
              <a:rPr lang="ru-RU" smtClean="0"/>
              <a:t>02.04.2020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53550D-DD6F-47F6-9831-C6B8FEC2BBDD}" type="slidenum">
              <a:rPr lang="ru-RU" smtClean="0"/>
              <a:t>‹#›</a:t>
            </a:fld>
            <a:endParaRPr lang="ru-RU"/>
          </a:p>
        </p:txBody>
      </p:sp>
    </p:spTree>
    <p:extLst>
      <p:ext uri="{BB962C8B-B14F-4D97-AF65-F5344CB8AC3E}">
        <p14:creationId xmlns:p14="http://schemas.microsoft.com/office/powerpoint/2010/main" val="3895594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0151A7-21B5-40C9-A8DF-A0FC3367E4FE}" type="datetimeFigureOut">
              <a:rPr lang="ru-RU" smtClean="0"/>
              <a:t>02.04.2020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153550D-DD6F-47F6-9831-C6B8FEC2BBDD}"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3637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30151A7-21B5-40C9-A8DF-A0FC3367E4FE}" type="datetimeFigureOut">
              <a:rPr lang="ru-RU" smtClean="0"/>
              <a:t>02.04.2020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153550D-DD6F-47F6-9831-C6B8FEC2BBDD}" type="slidenum">
              <a:rPr lang="ru-RU" smtClean="0"/>
              <a:t>‹#›</a:t>
            </a:fld>
            <a:endParaRPr lang="ru-RU"/>
          </a:p>
        </p:txBody>
      </p:sp>
    </p:spTree>
    <p:extLst>
      <p:ext uri="{BB962C8B-B14F-4D97-AF65-F5344CB8AC3E}">
        <p14:creationId xmlns:p14="http://schemas.microsoft.com/office/powerpoint/2010/main" val="3901883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30151A7-21B5-40C9-A8DF-A0FC3367E4FE}" type="datetimeFigureOut">
              <a:rPr lang="ru-RU" smtClean="0"/>
              <a:t>02.04.2020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153550D-DD6F-47F6-9831-C6B8FEC2BBDD}"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8209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30151A7-21B5-40C9-A8DF-A0FC3367E4FE}" type="datetimeFigureOut">
              <a:rPr lang="ru-RU" smtClean="0"/>
              <a:t>02.04.2020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153550D-DD6F-47F6-9831-C6B8FEC2BBDD}"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997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151A7-21B5-40C9-A8DF-A0FC3367E4FE}" type="datetimeFigureOut">
              <a:rPr lang="ru-RU" smtClean="0"/>
              <a:t>02.04.2020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153550D-DD6F-47F6-9831-C6B8FEC2BBDD}" type="slidenum">
              <a:rPr lang="ru-RU" smtClean="0"/>
              <a:t>‹#›</a:t>
            </a:fld>
            <a:endParaRPr lang="ru-RU"/>
          </a:p>
        </p:txBody>
      </p:sp>
    </p:spTree>
    <p:extLst>
      <p:ext uri="{BB962C8B-B14F-4D97-AF65-F5344CB8AC3E}">
        <p14:creationId xmlns:p14="http://schemas.microsoft.com/office/powerpoint/2010/main" val="141859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30151A7-21B5-40C9-A8DF-A0FC3367E4FE}" type="datetimeFigureOut">
              <a:rPr lang="ru-RU" smtClean="0"/>
              <a:t>02.04.2020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153550D-DD6F-47F6-9831-C6B8FEC2BBDD}"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3120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30151A7-21B5-40C9-A8DF-A0FC3367E4FE}" type="datetimeFigureOut">
              <a:rPr lang="ru-RU" smtClean="0"/>
              <a:t>02.04.2020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153550D-DD6F-47F6-9831-C6B8FEC2BBDD}" type="slidenum">
              <a:rPr lang="ru-RU" smtClean="0"/>
              <a:t>‹#›</a:t>
            </a:fld>
            <a:endParaRPr lang="ru-RU"/>
          </a:p>
        </p:txBody>
      </p:sp>
    </p:spTree>
    <p:extLst>
      <p:ext uri="{BB962C8B-B14F-4D97-AF65-F5344CB8AC3E}">
        <p14:creationId xmlns:p14="http://schemas.microsoft.com/office/powerpoint/2010/main" val="85108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30151A7-21B5-40C9-A8DF-A0FC3367E4FE}" type="datetimeFigureOut">
              <a:rPr lang="ru-RU" smtClean="0"/>
              <a:t>02.04.2020</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53550D-DD6F-47F6-9831-C6B8FEC2BBDD}" type="slidenum">
              <a:rPr lang="ru-RU" smtClean="0"/>
              <a:t>‹#›</a:t>
            </a:fld>
            <a:endParaRPr lang="ru-RU"/>
          </a:p>
        </p:txBody>
      </p:sp>
    </p:spTree>
    <p:extLst>
      <p:ext uri="{BB962C8B-B14F-4D97-AF65-F5344CB8AC3E}">
        <p14:creationId xmlns:p14="http://schemas.microsoft.com/office/powerpoint/2010/main" val="1085721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Классный час</a:t>
            </a:r>
            <a:endParaRPr lang="ru-RU" dirty="0"/>
          </a:p>
        </p:txBody>
      </p:sp>
      <p:sp>
        <p:nvSpPr>
          <p:cNvPr id="3" name="Подзаголовок 2"/>
          <p:cNvSpPr>
            <a:spLocks noGrp="1"/>
          </p:cNvSpPr>
          <p:nvPr>
            <p:ph type="subTitle" idx="1"/>
          </p:nvPr>
        </p:nvSpPr>
        <p:spPr/>
        <p:txBody>
          <a:bodyPr>
            <a:normAutofit/>
          </a:bodyPr>
          <a:lstStyle/>
          <a:p>
            <a:r>
              <a:rPr lang="ru-RU" sz="3600" b="1" dirty="0" smtClean="0"/>
              <a:t>Как преодостерчься от вирусов?</a:t>
            </a:r>
            <a:endParaRPr lang="ru-RU" sz="3600" b="1" dirty="0"/>
          </a:p>
        </p:txBody>
      </p:sp>
    </p:spTree>
    <p:extLst>
      <p:ext uri="{BB962C8B-B14F-4D97-AF65-F5344CB8AC3E}">
        <p14:creationId xmlns:p14="http://schemas.microsoft.com/office/powerpoint/2010/main" val="3328897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Главное-не паниковать!</a:t>
            </a:r>
            <a:endParaRPr lang="ru-RU" dirty="0"/>
          </a:p>
        </p:txBody>
      </p:sp>
      <p:sp>
        <p:nvSpPr>
          <p:cNvPr id="3" name="Объект 2"/>
          <p:cNvSpPr>
            <a:spLocks noGrp="1"/>
          </p:cNvSpPr>
          <p:nvPr>
            <p:ph idx="1"/>
          </p:nvPr>
        </p:nvSpPr>
        <p:spPr/>
        <p:txBody>
          <a:bodyPr>
            <a:normAutofit fontScale="62500" lnSpcReduction="20000"/>
          </a:bodyPr>
          <a:lstStyle/>
          <a:p>
            <a:r>
              <a:rPr lang="ru-RU" dirty="0"/>
              <a:t>Учитывая скорость и легкость, с которой новый коронавирус передается от человека к человеку, скорее всего, рано или поздно им переболеет значительная, а то и большая часть населения планеты.</a:t>
            </a:r>
          </a:p>
          <a:p>
            <a:endParaRPr lang="ru-RU" dirty="0"/>
          </a:p>
          <a:p>
            <a:r>
              <a:rPr lang="ru-RU" dirty="0"/>
              <a:t>Во время эпидемии сравнимой по заразности "испанки" в 1918-1919 гг. вирус добрался почти до каждого третьего жителя Земли, а у новой инфекции есть куда более эффективные способы передвижения.</a:t>
            </a:r>
          </a:p>
          <a:p>
            <a:endParaRPr lang="ru-RU" dirty="0"/>
          </a:p>
          <a:p>
            <a:r>
              <a:rPr lang="ru-RU" dirty="0"/>
              <a:t>Поэтому Питер </a:t>
            </a:r>
            <a:r>
              <a:rPr lang="ru-RU" dirty="0" err="1"/>
              <a:t>Пиот</a:t>
            </a:r>
            <a:r>
              <a:rPr lang="ru-RU" dirty="0"/>
              <a:t> предупреждает: нужно быть готовым к болезни - в том числе и психологически. В ближайшие недели, а может, и месяцы число заболевших и погибших будет только расти - особенно когда начнется массовое тестирование населения.</a:t>
            </a:r>
          </a:p>
          <a:p>
            <a:endParaRPr lang="ru-RU" dirty="0"/>
          </a:p>
          <a:p>
            <a:r>
              <a:rPr lang="ru-RU" dirty="0"/>
              <a:t>Главное - не паниковать. Не исключено даже, что сами вы уже переболели - отделавшись легким кашлем без температуры или вообще каких-либо симптомов и даже не заметив "страшного вируса".</a:t>
            </a:r>
          </a:p>
        </p:txBody>
      </p:sp>
    </p:spTree>
    <p:extLst>
      <p:ext uri="{BB962C8B-B14F-4D97-AF65-F5344CB8AC3E}">
        <p14:creationId xmlns:p14="http://schemas.microsoft.com/office/powerpoint/2010/main" val="487592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Когда ждать вакцины?</a:t>
            </a:r>
          </a:p>
        </p:txBody>
      </p:sp>
      <p:sp>
        <p:nvSpPr>
          <p:cNvPr id="3" name="Объект 2"/>
          <p:cNvSpPr>
            <a:spLocks noGrp="1"/>
          </p:cNvSpPr>
          <p:nvPr>
            <p:ph idx="1"/>
          </p:nvPr>
        </p:nvSpPr>
        <p:spPr/>
        <p:txBody>
          <a:bodyPr>
            <a:normAutofit lnSpcReduction="10000"/>
          </a:bodyPr>
          <a:lstStyle/>
          <a:p>
            <a:r>
              <a:rPr lang="ru-RU" dirty="0"/>
              <a:t>Короткий ответ - не ждите. Даже если ее удастся разработать в кратчайшие сроки, вам она уже вряд ли пригодится.</a:t>
            </a:r>
          </a:p>
          <a:p>
            <a:endParaRPr lang="ru-RU" dirty="0"/>
          </a:p>
          <a:p>
            <a:r>
              <a:rPr lang="ru-RU" dirty="0"/>
              <a:t>Хотя первые клинические испытания вакцины уже начались (причем в разных странах тестируют сразу несколько вариантов), даже при самом лучшем раскладе массовое производство рабочей вакцины начнется не раньше конца 2021 года, когда значительная часть тех, кому угрожает вирус, скорее всего, уже им переболеет.</a:t>
            </a:r>
          </a:p>
          <a:p>
            <a:endParaRPr lang="ru-RU" dirty="0"/>
          </a:p>
          <a:p>
            <a:endParaRPr lang="ru-RU" dirty="0"/>
          </a:p>
        </p:txBody>
      </p:sp>
    </p:spTree>
    <p:extLst>
      <p:ext uri="{BB962C8B-B14F-4D97-AF65-F5344CB8AC3E}">
        <p14:creationId xmlns:p14="http://schemas.microsoft.com/office/powerpoint/2010/main" val="849450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нужно знать о коронавирусе?</a:t>
            </a:r>
            <a:endParaRPr lang="ru-RU" dirty="0"/>
          </a:p>
        </p:txBody>
      </p:sp>
      <p:pic>
        <p:nvPicPr>
          <p:cNvPr id="4" name="Объект 3"/>
          <p:cNvPicPr>
            <a:picLocks noGrp="1" noChangeAspect="1"/>
          </p:cNvPicPr>
          <p:nvPr>
            <p:ph idx="1"/>
          </p:nvPr>
        </p:nvPicPr>
        <p:blipFill>
          <a:blip r:embed="rId2"/>
          <a:stretch>
            <a:fillRect/>
          </a:stretch>
        </p:blipFill>
        <p:spPr>
          <a:xfrm>
            <a:off x="1006764" y="1893359"/>
            <a:ext cx="9864436" cy="5545009"/>
          </a:xfrm>
          <a:prstGeom prst="rect">
            <a:avLst/>
          </a:prstGeom>
        </p:spPr>
      </p:pic>
    </p:spTree>
    <p:extLst>
      <p:ext uri="{BB962C8B-B14F-4D97-AF65-F5344CB8AC3E}">
        <p14:creationId xmlns:p14="http://schemas.microsoft.com/office/powerpoint/2010/main" val="241461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Что вообще представляет собой вирус?</a:t>
            </a:r>
          </a:p>
        </p:txBody>
      </p:sp>
      <p:sp>
        <p:nvSpPr>
          <p:cNvPr id="3" name="Объект 2"/>
          <p:cNvSpPr>
            <a:spLocks noGrp="1"/>
          </p:cNvSpPr>
          <p:nvPr>
            <p:ph idx="1"/>
          </p:nvPr>
        </p:nvSpPr>
        <p:spPr/>
        <p:txBody>
          <a:bodyPr>
            <a:normAutofit/>
          </a:bodyPr>
          <a:lstStyle/>
          <a:p>
            <a:r>
              <a:rPr lang="ru-RU" sz="3200" b="1" dirty="0"/>
              <a:t>Вирус - это крошечный обрывок генетического кода, завернутый в защитную белковую оболочку. Его частицы настолько малы, что их невозможно разглядеть даже в обычный микроскоп: 100 млн копий нового </a:t>
            </a:r>
            <a:r>
              <a:rPr lang="ru-RU" sz="3200" b="1" dirty="0" err="1"/>
              <a:t>коронавируса</a:t>
            </a:r>
            <a:r>
              <a:rPr lang="ru-RU" sz="3200" b="1" dirty="0"/>
              <a:t> легко помещаются на острие иголки.</a:t>
            </a:r>
          </a:p>
        </p:txBody>
      </p:sp>
    </p:spTree>
    <p:extLst>
      <p:ext uri="{BB962C8B-B14F-4D97-AF65-F5344CB8AC3E}">
        <p14:creationId xmlns:p14="http://schemas.microsoft.com/office/powerpoint/2010/main" val="2281764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Что вы знаете о вредных болезнетворных бактериях и  полезных?</a:t>
            </a:r>
            <a:endParaRPr lang="ru-RU" dirty="0"/>
          </a:p>
        </p:txBody>
      </p:sp>
      <p:sp>
        <p:nvSpPr>
          <p:cNvPr id="3" name="Объект 2"/>
          <p:cNvSpPr>
            <a:spLocks noGrp="1"/>
          </p:cNvSpPr>
          <p:nvPr>
            <p:ph idx="1"/>
          </p:nvPr>
        </p:nvSpPr>
        <p:spPr/>
        <p:txBody>
          <a:bodyPr/>
          <a:lstStyle/>
          <a:p>
            <a:r>
              <a:rPr lang="ru-RU" dirty="0"/>
              <a:t>Науке известны десятки миллионов вирусов, и постоянно открываются новые, ранее неизвестные виды.</a:t>
            </a:r>
          </a:p>
          <a:p>
            <a:endParaRPr lang="ru-RU" dirty="0"/>
          </a:p>
          <a:p>
            <a:r>
              <a:rPr lang="ru-RU" dirty="0"/>
              <a:t>При этом подавляющее большинство из них совершенно безвредны для человека - опасность представляют лишь несколько сотен вирусов, и с большинством из них наша иммунная система научилась успешно бороться в ходе эволюции.</a:t>
            </a:r>
          </a:p>
          <a:p>
            <a:endParaRPr lang="ru-RU" dirty="0"/>
          </a:p>
          <a:p>
            <a:endParaRPr lang="ru-RU" dirty="0"/>
          </a:p>
        </p:txBody>
      </p:sp>
    </p:spTree>
    <p:extLst>
      <p:ext uri="{BB962C8B-B14F-4D97-AF65-F5344CB8AC3E}">
        <p14:creationId xmlns:p14="http://schemas.microsoft.com/office/powerpoint/2010/main" val="2897659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Откуда взялся новый коронавирус?</a:t>
            </a:r>
          </a:p>
        </p:txBody>
      </p:sp>
      <p:pic>
        <p:nvPicPr>
          <p:cNvPr id="4" name="Объект 3"/>
          <p:cNvPicPr>
            <a:picLocks noGrp="1" noChangeAspect="1"/>
          </p:cNvPicPr>
          <p:nvPr>
            <p:ph idx="1"/>
          </p:nvPr>
        </p:nvPicPr>
        <p:blipFill>
          <a:blip r:embed="rId2"/>
          <a:stretch>
            <a:fillRect/>
          </a:stretch>
        </p:blipFill>
        <p:spPr>
          <a:xfrm>
            <a:off x="3146778" y="2557463"/>
            <a:ext cx="5898444" cy="3317875"/>
          </a:xfrm>
          <a:prstGeom prst="rect">
            <a:avLst/>
          </a:prstGeom>
        </p:spPr>
      </p:pic>
    </p:spTree>
    <p:extLst>
      <p:ext uri="{BB962C8B-B14F-4D97-AF65-F5344CB8AC3E}">
        <p14:creationId xmlns:p14="http://schemas.microsoft.com/office/powerpoint/2010/main" val="712849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Коронавирус: каковы симптомы и как от него защититься?</a:t>
            </a:r>
          </a:p>
        </p:txBody>
      </p:sp>
      <p:sp>
        <p:nvSpPr>
          <p:cNvPr id="3" name="Объект 2"/>
          <p:cNvSpPr>
            <a:spLocks noGrp="1"/>
          </p:cNvSpPr>
          <p:nvPr>
            <p:ph sz="half" idx="1"/>
          </p:nvPr>
        </p:nvSpPr>
        <p:spPr/>
        <p:txBody>
          <a:bodyPr>
            <a:normAutofit fontScale="55000" lnSpcReduction="20000"/>
          </a:bodyPr>
          <a:lstStyle/>
          <a:p>
            <a:r>
              <a:rPr lang="ru-RU" dirty="0"/>
              <a:t>Чем вирус отличается от своих предшественников SARS и MERS?</a:t>
            </a:r>
          </a:p>
          <a:p>
            <a:r>
              <a:rPr lang="ru-RU" dirty="0"/>
              <a:t>По словам директора Лондонской школы гигиены и тропической медицины Питера </a:t>
            </a:r>
            <a:r>
              <a:rPr lang="ru-RU" dirty="0" err="1"/>
              <a:t>Пиота</a:t>
            </a:r>
            <a:r>
              <a:rPr lang="ru-RU" dirty="0"/>
              <a:t>, у SARS-CoV-2 есть четыре очень важных отличия.</a:t>
            </a:r>
          </a:p>
          <a:p>
            <a:endParaRPr lang="ru-RU" dirty="0"/>
          </a:p>
          <a:p>
            <a:r>
              <a:rPr lang="ru-RU" dirty="0"/>
              <a:t>Во-первых, в течение нескольких дней после заражения человек не испытывает никаких симптомов, но уже может заражать других. Это особенно неприятная характеристика, так как она существенно затрудняет изоляцию вируса.</a:t>
            </a:r>
          </a:p>
          <a:p>
            <a:endParaRPr lang="ru-RU" dirty="0"/>
          </a:p>
          <a:p>
            <a:r>
              <a:rPr lang="ru-RU" dirty="0"/>
              <a:t>В случае с SARS, например, все было ровно наоборот: симптомы появлялись сразу, но опасность для окружающих больной начинал представлять лишь через несколько дней.</a:t>
            </a:r>
          </a:p>
        </p:txBody>
      </p:sp>
      <p:sp>
        <p:nvSpPr>
          <p:cNvPr id="4" name="Объект 3"/>
          <p:cNvSpPr>
            <a:spLocks noGrp="1"/>
          </p:cNvSpPr>
          <p:nvPr>
            <p:ph sz="half" idx="2"/>
          </p:nvPr>
        </p:nvSpPr>
        <p:spPr/>
        <p:txBody>
          <a:bodyPr>
            <a:normAutofit fontScale="55000" lnSpcReduction="20000"/>
          </a:bodyPr>
          <a:lstStyle/>
          <a:p>
            <a:r>
              <a:rPr lang="ru-RU" dirty="0"/>
              <a:t>Во-вторых, до 80% заболевших ощущают лишь легкое недомогание вроде обычной простуды или гриппа, а почти каждый пятый (18%) и вовсе не испытывает никаких симптомов, но при этом остается источником заражения, даже не зная об этом.</a:t>
            </a:r>
          </a:p>
          <a:p>
            <a:endParaRPr lang="ru-RU" dirty="0"/>
          </a:p>
          <a:p>
            <a:r>
              <a:rPr lang="ru-RU" dirty="0"/>
              <a:t>В-третьих, поскольку симптомы COVID-19 очень похожи на обычный грипп, многие заболевшие даже не подозревают, что являются носителями нового вируса, продолжая заражать окружающих.</a:t>
            </a:r>
          </a:p>
          <a:p>
            <a:endParaRPr lang="ru-RU" dirty="0"/>
          </a:p>
          <a:p>
            <a:r>
              <a:rPr lang="ru-RU" dirty="0"/>
              <a:t>И в-четвертых, на первых этапах болезни вирус активно размножается именно в гортани, поэтому любой чих или кашель распыляет вокруг зараженного миллиарды вирусных частиц. А кашлять больной начинает первым делом - все остальные симптомы проявляются (или не проявляются) позже.</a:t>
            </a:r>
          </a:p>
        </p:txBody>
      </p:sp>
    </p:spTree>
    <p:extLst>
      <p:ext uri="{BB962C8B-B14F-4D97-AF65-F5344CB8AC3E}">
        <p14:creationId xmlns:p14="http://schemas.microsoft.com/office/powerpoint/2010/main" val="4074760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Что делать в случае заражения?</a:t>
            </a:r>
          </a:p>
        </p:txBody>
      </p:sp>
      <p:pic>
        <p:nvPicPr>
          <p:cNvPr id="4" name="Рисунок 3"/>
          <p:cNvPicPr>
            <a:picLocks noChangeAspect="1"/>
          </p:cNvPicPr>
          <p:nvPr/>
        </p:nvPicPr>
        <p:blipFill>
          <a:blip r:embed="rId2"/>
          <a:stretch>
            <a:fillRect/>
          </a:stretch>
        </p:blipFill>
        <p:spPr>
          <a:xfrm>
            <a:off x="3124200" y="2604655"/>
            <a:ext cx="5943600" cy="3168072"/>
          </a:xfrm>
          <a:prstGeom prst="rect">
            <a:avLst/>
          </a:prstGeom>
        </p:spPr>
      </p:pic>
    </p:spTree>
    <p:extLst>
      <p:ext uri="{BB962C8B-B14F-4D97-AF65-F5344CB8AC3E}">
        <p14:creationId xmlns:p14="http://schemas.microsoft.com/office/powerpoint/2010/main" val="446653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Как </a:t>
            </a:r>
            <a:r>
              <a:rPr lang="ru-RU" dirty="0" err="1"/>
              <a:t>самоизолироваться</a:t>
            </a:r>
            <a:r>
              <a:rPr lang="ru-RU" dirty="0"/>
              <a:t>?</a:t>
            </a:r>
          </a:p>
        </p:txBody>
      </p:sp>
      <p:sp>
        <p:nvSpPr>
          <p:cNvPr id="3" name="Объект 2"/>
          <p:cNvSpPr>
            <a:spLocks noGrp="1"/>
          </p:cNvSpPr>
          <p:nvPr>
            <p:ph idx="1"/>
          </p:nvPr>
        </p:nvSpPr>
        <p:spPr/>
        <p:txBody>
          <a:bodyPr/>
          <a:lstStyle/>
          <a:p>
            <a:r>
              <a:rPr lang="ru-RU" dirty="0" smtClean="0"/>
              <a:t>Как </a:t>
            </a:r>
            <a:r>
              <a:rPr lang="ru-RU" dirty="0"/>
              <a:t>показывают многочисленные исследования и модели, самое эффективное средство борьбы с вирусом - карантин, чтобы не заразить окружающих.</a:t>
            </a:r>
          </a:p>
        </p:txBody>
      </p:sp>
    </p:spTree>
    <p:extLst>
      <p:ext uri="{BB962C8B-B14F-4D97-AF65-F5344CB8AC3E}">
        <p14:creationId xmlns:p14="http://schemas.microsoft.com/office/powerpoint/2010/main" val="2603691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Есть ли специфическая терапия против вируса?</a:t>
            </a:r>
          </a:p>
        </p:txBody>
      </p:sp>
      <p:sp>
        <p:nvSpPr>
          <p:cNvPr id="3" name="Объект 2"/>
          <p:cNvSpPr>
            <a:spLocks noGrp="1"/>
          </p:cNvSpPr>
          <p:nvPr>
            <p:ph idx="1"/>
          </p:nvPr>
        </p:nvSpPr>
        <p:spPr/>
        <p:txBody>
          <a:bodyPr/>
          <a:lstStyle/>
          <a:p>
            <a:r>
              <a:rPr lang="ru-RU" dirty="0"/>
              <a:t>Короткий ответ - пока нет. Зараженных лечат исключительно симптоматически, то есть борются не с самой болезнью, а с ее проявлениями.</a:t>
            </a:r>
          </a:p>
          <a:p>
            <a:endParaRPr lang="ru-RU" dirty="0"/>
          </a:p>
          <a:p>
            <a:r>
              <a:rPr lang="ru-RU" dirty="0"/>
              <a:t>Однако, подчеркивают врачи, это отнюдь не повод для паники. Большинству заболевших (более 80%) помощь медиков вообще не требуется. Они лечатся на дому, средствами от обычного гриппа - и выздоравливают, как обычно, примерно за неделю или чуть больше.</a:t>
            </a:r>
          </a:p>
        </p:txBody>
      </p:sp>
    </p:spTree>
    <p:extLst>
      <p:ext uri="{BB962C8B-B14F-4D97-AF65-F5344CB8AC3E}">
        <p14:creationId xmlns:p14="http://schemas.microsoft.com/office/powerpoint/2010/main" val="25944865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40</TotalTime>
  <Words>661</Words>
  <Application>Microsoft Office PowerPoint</Application>
  <PresentationFormat>Широкоэкранный</PresentationFormat>
  <Paragraphs>41</Paragraphs>
  <Slides>11</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11</vt:i4>
      </vt:variant>
    </vt:vector>
  </HeadingPairs>
  <TitlesOfParts>
    <vt:vector size="14" baseType="lpstr">
      <vt:lpstr>Arial</vt:lpstr>
      <vt:lpstr>Garamond</vt:lpstr>
      <vt:lpstr>Натуральные материалы</vt:lpstr>
      <vt:lpstr>Классный час</vt:lpstr>
      <vt:lpstr>Что нужно знать о коронавирусе?</vt:lpstr>
      <vt:lpstr>Что вообще представляет собой вирус?</vt:lpstr>
      <vt:lpstr>Что вы знаете о вредных болезнетворных бактериях и  полезных?</vt:lpstr>
      <vt:lpstr>Откуда взялся новый коронавирус?</vt:lpstr>
      <vt:lpstr>Коронавирус: каковы симптомы и как от него защититься?</vt:lpstr>
      <vt:lpstr>Что делать в случае заражения?</vt:lpstr>
      <vt:lpstr>Как самоизолироваться?</vt:lpstr>
      <vt:lpstr>Есть ли специфическая терапия против вируса?</vt:lpstr>
      <vt:lpstr>Главное-не паниковать!</vt:lpstr>
      <vt:lpstr>Когда ждать вакцины?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Классный час</dc:title>
  <dc:creator>admin</dc:creator>
  <cp:lastModifiedBy>Admin</cp:lastModifiedBy>
  <cp:revision>5</cp:revision>
  <dcterms:created xsi:type="dcterms:W3CDTF">2020-03-30T13:10:19Z</dcterms:created>
  <dcterms:modified xsi:type="dcterms:W3CDTF">2020-04-02T09:50:49Z</dcterms:modified>
</cp:coreProperties>
</file>