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65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>
        <p:scale>
          <a:sx n="73" d="100"/>
          <a:sy n="73" d="100"/>
        </p:scale>
        <p:origin x="-62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64581-CB7C-46A0-8969-69265BF6A16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81301-52E3-4280-BF57-3DABC932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8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7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2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7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7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6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3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3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9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3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A6B4-E8DA-400F-93CC-43F5AFBF075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92B5-AE20-4FAE-ACF5-6EAE5246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9772449">
            <a:off x="-77018" y="1275248"/>
            <a:ext cx="68326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ы не знаешь какую 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профессию выбрать?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628" y="601844"/>
            <a:ext cx="1832372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4092" y="4482056"/>
            <a:ext cx="2975380" cy="17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5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6" y="3789454"/>
            <a:ext cx="3446963" cy="258522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162594" y="796922"/>
            <a:ext cx="3862721" cy="27953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6968" y="1512320"/>
            <a:ext cx="388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тебе к нам!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Павлодарский колледж технического сервиса</a:t>
            </a:r>
            <a:endPara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235" y="430891"/>
            <a:ext cx="5258664" cy="44851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29803" y="3870477"/>
            <a:ext cx="399397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Место нахождения</a:t>
            </a:r>
            <a:r>
              <a:rPr lang="kk-KZ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</a:p>
          <a:p>
            <a:pPr algn="ctr"/>
            <a:r>
              <a:rPr lang="kk-KZ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г.Павлодар,ул. </a:t>
            </a:r>
          </a:p>
          <a:p>
            <a:pPr algn="ctr"/>
            <a:r>
              <a:rPr lang="kk-KZ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Украинская, 38.</a:t>
            </a:r>
          </a:p>
          <a:p>
            <a:pPr algn="ctr"/>
            <a:r>
              <a:rPr lang="kk-KZ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Тел: 87776246629</a:t>
            </a:r>
            <a:endParaRPr lang="ru-RU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071" y="2743899"/>
            <a:ext cx="230448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488"/>
            <a:ext cx="12192000" cy="7017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352" y="130007"/>
            <a:ext cx="110470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Внимание, выпускники 9-х классов!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5483" y="1053337"/>
            <a:ext cx="775541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Павлодарский колледж</a:t>
            </a:r>
          </a:p>
          <a:p>
            <a:pPr algn="ctr"/>
            <a:r>
              <a:rPr lang="kk-KZ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технического сервиса объявляем прием студентов по следующим специальностям: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75" y="1053337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29" y="1159608"/>
            <a:ext cx="1636059" cy="1636059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415483" y="2795667"/>
            <a:ext cx="1492623" cy="618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22304"/>
              </p:ext>
            </p:extLst>
          </p:nvPr>
        </p:nvGraphicFramePr>
        <p:xfrm>
          <a:off x="2974399" y="2479612"/>
          <a:ext cx="5540187" cy="11700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03423">
                  <a:extLst>
                    <a:ext uri="{9D8B030D-6E8A-4147-A177-3AD203B41FA5}">
                      <a16:colId xmlns="" xmlns:a16="http://schemas.microsoft.com/office/drawing/2014/main" val="1810697286"/>
                    </a:ext>
                  </a:extLst>
                </a:gridCol>
                <a:gridCol w="4636764">
                  <a:extLst>
                    <a:ext uri="{9D8B030D-6E8A-4147-A177-3AD203B41FA5}">
                      <a16:colId xmlns="" xmlns:a16="http://schemas.microsoft.com/office/drawing/2014/main" val="132102895"/>
                    </a:ext>
                  </a:extLst>
                </a:gridCol>
              </a:tblGrid>
              <a:tr h="292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1114000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Сварочное дело (по видам):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1536582310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1114042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Электрогазосварщик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1914962509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1114022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Газорезчик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4091686353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1114063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Техник - механик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3928742585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3111856" y="3760659"/>
            <a:ext cx="1417725" cy="591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3071"/>
              </p:ext>
            </p:extLst>
          </p:nvPr>
        </p:nvGraphicFramePr>
        <p:xfrm>
          <a:off x="4650605" y="3749187"/>
          <a:ext cx="7068840" cy="179795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52697">
                  <a:extLst>
                    <a:ext uri="{9D8B030D-6E8A-4147-A177-3AD203B41FA5}">
                      <a16:colId xmlns="" xmlns:a16="http://schemas.microsoft.com/office/drawing/2014/main" val="3328529197"/>
                    </a:ext>
                  </a:extLst>
                </a:gridCol>
                <a:gridCol w="5916143">
                  <a:extLst>
                    <a:ext uri="{9D8B030D-6E8A-4147-A177-3AD203B41FA5}">
                      <a16:colId xmlns="" xmlns:a16="http://schemas.microsoft.com/office/drawing/2014/main" val="3743708858"/>
                    </a:ext>
                  </a:extLst>
                </a:gridCol>
              </a:tblGrid>
              <a:tr h="501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1201000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Техническое обслуживание, ремонт и эксплуатация автомобильного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транспорта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922534369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1201072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Слесарь по ремонту автомобилей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270464615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1201011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Водитель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463428280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1201123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Техник-механик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1913737437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1201082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Мастер</a:t>
                      </a:r>
                      <a:r>
                        <a:rPr lang="kk-KZ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ремонту кузовов автотранспортных средств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1593740846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1201062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Электрик по ремонту автомобильного электрооборудования</a:t>
                      </a: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2999932356"/>
                  </a:ext>
                </a:extLst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545906" y="5812290"/>
            <a:ext cx="1492623" cy="618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96865"/>
              </p:ext>
            </p:extLst>
          </p:nvPr>
        </p:nvGraphicFramePr>
        <p:xfrm>
          <a:off x="2102054" y="5586509"/>
          <a:ext cx="7068840" cy="102672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52697">
                  <a:extLst>
                    <a:ext uri="{9D8B030D-6E8A-4147-A177-3AD203B41FA5}">
                      <a16:colId xmlns="" xmlns:a16="http://schemas.microsoft.com/office/drawing/2014/main" val="2566883105"/>
                    </a:ext>
                  </a:extLst>
                </a:gridCol>
                <a:gridCol w="5916143">
                  <a:extLst>
                    <a:ext uri="{9D8B030D-6E8A-4147-A177-3AD203B41FA5}">
                      <a16:colId xmlns="" xmlns:a16="http://schemas.microsoft.com/office/drawing/2014/main" val="1524592674"/>
                    </a:ext>
                  </a:extLst>
                </a:gridCol>
              </a:tblGrid>
              <a:tr h="249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1109000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Токарное дело и металлообработка (по видам)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3167764672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1109102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Станочник широкого профиля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304599220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1109062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Фрезеровщик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1991019210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1109113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Техник-механик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609" marR="27609" marT="0" marB="0" anchor="ctr"/>
                </a:tc>
                <a:extLst>
                  <a:ext uri="{0D108BD9-81ED-4DB2-BD59-A6C34878D82A}">
                    <a16:rowId xmlns="" xmlns:a16="http://schemas.microsoft.com/office/drawing/2014/main" val="3435863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7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5275"/>
            <a:ext cx="12193588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" y="3657599"/>
            <a:ext cx="3463284" cy="25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4177" y="1109731"/>
            <a:ext cx="10228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обучение БЕСПЛАТНОЕ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Стипендия, бесплатное горячее питание</a:t>
            </a:r>
            <a:r>
              <a:rPr lang="ru-RU" sz="2800" b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</a:t>
            </a:r>
            <a:r>
              <a:rPr lang="ru-RU" sz="2800" b="1" dirty="0" smtClean="0">
                <a:solidFill>
                  <a:srgbClr val="7030A0"/>
                </a:solidFill>
              </a:rPr>
              <a:t>тсрочка </a:t>
            </a:r>
            <a:r>
              <a:rPr lang="ru-RU" sz="2800" b="1" dirty="0" smtClean="0">
                <a:solidFill>
                  <a:srgbClr val="7030A0"/>
                </a:solidFill>
              </a:rPr>
              <a:t>от армии, </a:t>
            </a:r>
            <a:r>
              <a:rPr lang="ru-RU" sz="2800" b="1" dirty="0">
                <a:solidFill>
                  <a:srgbClr val="7030A0"/>
                </a:solidFill>
              </a:rPr>
              <a:t>иногородним предоставляется общежитие.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Трудоустройство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Обучение </a:t>
            </a:r>
            <a:r>
              <a:rPr lang="ru-RU" sz="2800" b="1" dirty="0">
                <a:solidFill>
                  <a:srgbClr val="7030A0"/>
                </a:solidFill>
              </a:rPr>
              <a:t>ведется на государственном и русском языках.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95275"/>
            <a:ext cx="12199938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8091" y="2182048"/>
            <a:ext cx="9836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ведутся курсы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водителей всех категорий.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занятия по практическому вождению автомобиля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.gifer.com/XlO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23" y="4023359"/>
            <a:ext cx="4384675" cy="202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" y="144553"/>
            <a:ext cx="2407285" cy="240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5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553" y="0"/>
            <a:ext cx="1918447" cy="17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2482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144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5730" y="667047"/>
            <a:ext cx="115605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Дорогие выпускники 9-х классов,</a:t>
            </a:r>
          </a:p>
          <a:p>
            <a:pPr algn="ctr"/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ждем вас в стенах нашего колледжа!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35" y="2529102"/>
            <a:ext cx="5047926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182</Words>
  <Application>Microsoft Office PowerPoint</Application>
  <PresentationFormat>Произвольный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Пользователь Windows</cp:lastModifiedBy>
  <cp:revision>10</cp:revision>
  <dcterms:created xsi:type="dcterms:W3CDTF">2020-04-20T07:13:56Z</dcterms:created>
  <dcterms:modified xsi:type="dcterms:W3CDTF">2020-04-30T05:02:33Z</dcterms:modified>
</cp:coreProperties>
</file>