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59" r:id="rId6"/>
    <p:sldId id="272" r:id="rId7"/>
    <p:sldId id="269" r:id="rId8"/>
    <p:sldId id="260" r:id="rId9"/>
    <p:sldId id="270" r:id="rId10"/>
    <p:sldId id="262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1919" autoAdjust="0"/>
  </p:normalViewPr>
  <p:slideViewPr>
    <p:cSldViewPr>
      <p:cViewPr>
        <p:scale>
          <a:sx n="80" d="100"/>
          <a:sy n="80" d="100"/>
        </p:scale>
        <p:origin x="-167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55E39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smtClean="0"/>
              <a:t>Образец подзаголовка</a:t>
            </a:r>
            <a:endParaRPr kumimoji="1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48A5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D69473"/>
                </a:solidFill>
              </a:defRPr>
            </a:lvl1pPr>
            <a:lvl2pPr>
              <a:defRPr sz="2400">
                <a:solidFill>
                  <a:srgbClr val="D69473"/>
                </a:solidFill>
              </a:defRPr>
            </a:lvl2pPr>
            <a:lvl3pPr>
              <a:defRPr sz="2000">
                <a:solidFill>
                  <a:srgbClr val="D69473"/>
                </a:solidFill>
              </a:defRPr>
            </a:lvl3pPr>
            <a:lvl4pPr>
              <a:defRPr sz="1800">
                <a:solidFill>
                  <a:srgbClr val="D69473"/>
                </a:solidFill>
              </a:defRPr>
            </a:lvl4pPr>
            <a:lvl5pPr>
              <a:defRPr sz="1800">
                <a:solidFill>
                  <a:srgbClr val="D6947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D69473"/>
                </a:solidFill>
              </a:defRPr>
            </a:lvl1pPr>
            <a:lvl2pPr>
              <a:defRPr sz="2000">
                <a:solidFill>
                  <a:srgbClr val="D69473"/>
                </a:solidFill>
              </a:defRPr>
            </a:lvl2pPr>
            <a:lvl3pPr>
              <a:defRPr sz="1800">
                <a:solidFill>
                  <a:srgbClr val="D69473"/>
                </a:solidFill>
              </a:defRPr>
            </a:lvl3pPr>
            <a:lvl4pPr>
              <a:defRPr sz="1600">
                <a:solidFill>
                  <a:srgbClr val="D69473"/>
                </a:solidFill>
              </a:defRPr>
            </a:lvl4pPr>
            <a:lvl5pPr>
              <a:defRPr sz="1600">
                <a:solidFill>
                  <a:srgbClr val="D6947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dirty="0" smtClean="0"/>
              <a:t>Вставка рисунка</a:t>
            </a:r>
            <a:endParaRPr kumimoji="1"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ru-RU" smtClean="0"/>
              <a:t>Образец заголовка</a:t>
            </a:r>
            <a:endParaRPr kumimoji="1"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kumimoji="1" sz="4400" b="1" kern="1200" cap="none" spc="50">
          <a:ln w="13500">
            <a:noFill/>
            <a:prstDash val="solid"/>
          </a:ln>
          <a:solidFill>
            <a:srgbClr val="E30746"/>
          </a:solidFill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3200" b="1" kern="1200">
          <a:solidFill>
            <a:srgbClr val="4A452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2800" kern="1200">
          <a:solidFill>
            <a:srgbClr val="4A452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2400" kern="1200">
          <a:solidFill>
            <a:srgbClr val="4A452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2000" kern="1200">
          <a:solidFill>
            <a:srgbClr val="4A452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kumimoji="1" sz="2000" kern="1200">
          <a:solidFill>
            <a:srgbClr val="4A452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121"/>
            <a:ext cx="7772400" cy="541331"/>
          </a:xfrm>
        </p:spPr>
        <p:txBody>
          <a:bodyPr>
            <a:noAutofit/>
          </a:bodyPr>
          <a:lstStyle/>
          <a:p>
            <a:r>
              <a:rPr lang="ru-RU" sz="1400" i="1" dirty="0" smtClean="0">
                <a:solidFill>
                  <a:srgbClr val="7030A0"/>
                </a:solidFill>
                <a:effectLst/>
              </a:rPr>
              <a:t>КГУ «</a:t>
            </a:r>
            <a:r>
              <a:rPr lang="ru-RU" sz="1400" i="1" dirty="0" err="1" smtClean="0">
                <a:solidFill>
                  <a:srgbClr val="7030A0"/>
                </a:solidFill>
                <a:effectLst/>
              </a:rPr>
              <a:t>Богдановская</a:t>
            </a:r>
            <a:r>
              <a:rPr lang="ru-RU" sz="1400" i="1" dirty="0" smtClean="0">
                <a:solidFill>
                  <a:srgbClr val="7030A0"/>
                </a:solidFill>
                <a:effectLst/>
              </a:rPr>
              <a:t> ООШ Павлодарского района»</a:t>
            </a:r>
            <a:endParaRPr lang="ru-RU" sz="1400" i="1" dirty="0">
              <a:solidFill>
                <a:srgbClr val="7030A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628800"/>
            <a:ext cx="48577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white">
                      <a:alpha val="80000"/>
                    </a:prstClr>
                  </a:outerShdw>
                </a:effectLst>
              </a:rPr>
              <a:t>«Визитная карточка»</a:t>
            </a:r>
          </a:p>
          <a:p>
            <a:r>
              <a:rPr lang="ru-RU" sz="2400" b="1" dirty="0" err="1" smtClean="0">
                <a:solidFill>
                  <a:srgbClr val="7030A0"/>
                </a:solidFill>
              </a:rPr>
              <a:t>Нургалиева</a:t>
            </a:r>
            <a:r>
              <a:rPr lang="ru-RU" sz="2400" b="1" dirty="0" smtClean="0">
                <a:solidFill>
                  <a:srgbClr val="7030A0"/>
                </a:solidFill>
              </a:rPr>
              <a:t> Малика-</a:t>
            </a:r>
            <a:endParaRPr lang="ru-RU" sz="2400" b="1" dirty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Лидер детской организации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«</a:t>
            </a:r>
            <a:r>
              <a:rPr lang="ru-RU" sz="2400" b="1" dirty="0" err="1" smtClean="0">
                <a:solidFill>
                  <a:srgbClr val="7030A0"/>
                </a:solidFill>
              </a:rPr>
              <a:t>Жас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Ұлан</a:t>
            </a:r>
            <a:r>
              <a:rPr lang="ru-RU" sz="2400" b="1" dirty="0" err="1" smtClean="0">
                <a:solidFill>
                  <a:srgbClr val="7030A0"/>
                </a:solidFill>
              </a:rPr>
              <a:t>» </a:t>
            </a:r>
            <a:r>
              <a:rPr lang="ru-RU" sz="2400" b="1" dirty="0" smtClean="0">
                <a:solidFill>
                  <a:srgbClr val="7030A0"/>
                </a:solidFill>
              </a:rPr>
              <a:t>по вопросам обеспечения прав детей</a:t>
            </a: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Ученица </a:t>
            </a:r>
            <a:r>
              <a:rPr lang="ru-RU" sz="2400" b="1" dirty="0" smtClean="0">
                <a:solidFill>
                  <a:srgbClr val="7030A0"/>
                </a:solidFill>
              </a:rPr>
              <a:t>9 класса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КГУ «</a:t>
            </a:r>
            <a:r>
              <a:rPr lang="ru-RU" sz="2400" b="1" dirty="0" err="1" smtClean="0">
                <a:solidFill>
                  <a:srgbClr val="7030A0"/>
                </a:solidFill>
              </a:rPr>
              <a:t>Богдановская</a:t>
            </a:r>
            <a:r>
              <a:rPr lang="ru-RU" sz="2400" b="1" dirty="0" smtClean="0">
                <a:solidFill>
                  <a:srgbClr val="7030A0"/>
                </a:solidFill>
              </a:rPr>
              <a:t> ООШ Павлодарского района»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42" t="23182" r="31645" b="40292"/>
          <a:stretch/>
        </p:blipFill>
        <p:spPr bwMode="auto">
          <a:xfrm>
            <a:off x="251520" y="1340768"/>
            <a:ext cx="367240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142984"/>
            <a:ext cx="6840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 </a:t>
            </a:r>
            <a:endParaRPr lang="ru-RU" sz="3200" b="1" i="1" dirty="0">
              <a:solidFill>
                <a:srgbClr val="7030A0"/>
              </a:solidFill>
            </a:endParaRPr>
          </a:p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Быть счастливым и признанным своими друзьями, радовать семью, друзей, взрослых своими достижениями, успехами, быть полезным Родине просто, но ответственно!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285860"/>
            <a:ext cx="8501122" cy="2857520"/>
          </a:xfrm>
        </p:spPr>
        <p:txBody>
          <a:bodyPr>
            <a:prstTxWarp prst="textInflateBottom">
              <a:avLst/>
            </a:prstTxWarp>
            <a:noAutofit/>
          </a:bodyPr>
          <a:lstStyle/>
          <a:p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Спасибо за внимание ! </a:t>
            </a:r>
            <a:br>
              <a:rPr lang="ru-RU" sz="40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Желаю всем творческих успехов! </a:t>
            </a:r>
            <a:endParaRPr lang="ru-RU" sz="4000" i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4" name="Рисунок 6" descr="5dc2f6f79be8d7f310cbcb26a8f80e.gif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45000" contrast="44000"/>
          </a:blip>
          <a:srcRect/>
          <a:stretch>
            <a:fillRect/>
          </a:stretch>
        </p:blipFill>
        <p:spPr bwMode="auto">
          <a:xfrm>
            <a:off x="2714612" y="5143512"/>
            <a:ext cx="386238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071678"/>
            <a:ext cx="4357718" cy="3376966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effectLst/>
              </a:rPr>
              <a:t>Лидерство  –  мой главный девиз !</a:t>
            </a:r>
          </a:p>
          <a:p>
            <a:r>
              <a:rPr lang="ru-RU" sz="2800" i="1" dirty="0" smtClean="0">
                <a:solidFill>
                  <a:srgbClr val="7030A0"/>
                </a:solidFill>
                <a:effectLst/>
              </a:rPr>
              <a:t>Мне не свойственно быть пессимистом, я всегда нахожу выход из любой ситуации. </a:t>
            </a:r>
            <a:r>
              <a:rPr lang="ru-RU" sz="2800" i="1" dirty="0" smtClean="0">
                <a:solidFill>
                  <a:srgbClr val="7030A0"/>
                </a:solidFill>
                <a:effectLst/>
              </a:rPr>
              <a:t> </a:t>
            </a:r>
            <a:endParaRPr lang="ru-RU" sz="2800" i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320" t="34870" r="4806" b="25584"/>
          <a:stretch/>
        </p:blipFill>
        <p:spPr bwMode="auto">
          <a:xfrm>
            <a:off x="4932040" y="980728"/>
            <a:ext cx="4037611" cy="482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фото\школьные\19-20\языки и электрики\IMG-20190918-WA0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339949"/>
            <a:ext cx="3286148" cy="4381531"/>
          </a:xfrm>
          <a:prstGeom prst="rect">
            <a:avLst/>
          </a:prstGeom>
          <a:noFill/>
        </p:spPr>
      </p:pic>
      <p:pic>
        <p:nvPicPr>
          <p:cNvPr id="5" name="Picture 3" descr="G:\фото\школьные\19-20\языки и электрики\IMG-20190918-WA0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3161132" cy="42148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14744" y="571480"/>
            <a:ext cx="50006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Стараюсь быть первой и вести за собой остальных, преодолевая преграды, которые встречаются на моём пути. </a:t>
            </a:r>
            <a:endParaRPr lang="ru-RU" sz="2800" b="1" dirty="0"/>
          </a:p>
        </p:txBody>
      </p:sp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4286280" cy="6000792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effectLst/>
              </a:rPr>
              <a:t>Я  ученица 9 класса </a:t>
            </a:r>
            <a:r>
              <a:rPr lang="ru-RU" sz="2800" i="1" dirty="0" err="1" smtClean="0">
                <a:solidFill>
                  <a:srgbClr val="7030A0"/>
                </a:solidFill>
                <a:effectLst/>
              </a:rPr>
              <a:t>Богдановской</a:t>
            </a:r>
            <a:r>
              <a:rPr lang="ru-RU" sz="2800" i="1" dirty="0" smtClean="0">
                <a:solidFill>
                  <a:srgbClr val="7030A0"/>
                </a:solidFill>
                <a:effectLst/>
              </a:rPr>
              <a:t> школы</a:t>
            </a:r>
          </a:p>
          <a:p>
            <a:r>
              <a:rPr lang="ru-RU" sz="2800" i="1" dirty="0">
                <a:solidFill>
                  <a:srgbClr val="7030A0"/>
                </a:solidFill>
                <a:effectLst/>
              </a:rPr>
              <a:t>В</a:t>
            </a:r>
            <a:r>
              <a:rPr lang="ru-RU" sz="2800" i="1" dirty="0" smtClean="0">
                <a:solidFill>
                  <a:srgbClr val="7030A0"/>
                </a:solidFill>
                <a:effectLst/>
              </a:rPr>
              <a:t> школе которой учусь я- знает каждый меня!</a:t>
            </a:r>
          </a:p>
          <a:p>
            <a:r>
              <a:rPr lang="ru-RU" sz="2800" i="1" dirty="0" smtClean="0">
                <a:solidFill>
                  <a:srgbClr val="7030A0"/>
                </a:solidFill>
                <a:effectLst/>
              </a:rPr>
              <a:t> </a:t>
            </a:r>
            <a:endParaRPr kumimoji="0" lang="ru-RU" sz="2800" dirty="0">
              <a:solidFill>
                <a:srgbClr val="7030A0"/>
              </a:solidFill>
              <a:effectLst/>
            </a:endParaRPr>
          </a:p>
          <a:p>
            <a:pPr lvl="0">
              <a:spcBef>
                <a:spcPts val="0"/>
              </a:spcBef>
            </a:pPr>
            <a:r>
              <a:rPr kumimoji="0" lang="ru-RU" sz="2800" dirty="0" smtClean="0">
                <a:solidFill>
                  <a:srgbClr val="7030A0"/>
                </a:solidFill>
                <a:effectLst/>
              </a:rPr>
              <a:t> </a:t>
            </a:r>
            <a:endParaRPr kumimoji="0" lang="ru-RU" sz="2800" dirty="0">
              <a:solidFill>
                <a:srgbClr val="7030A0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024" t="38945" r="5600" b="31331"/>
          <a:stretch/>
        </p:blipFill>
        <p:spPr bwMode="auto">
          <a:xfrm>
            <a:off x="4643438" y="357166"/>
            <a:ext cx="4346370" cy="362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G:\фото\школьные\19-20\абай\IMG-20200218-WA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321811"/>
            <a:ext cx="4357718" cy="32682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4876" y="4071942"/>
            <a:ext cx="44291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Ну что ж перед вами новое поколение 21 века.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Я лидер детской </a:t>
            </a:r>
            <a:r>
              <a:rPr lang="ru-RU" sz="2800" b="1" i="1" dirty="0" smtClean="0">
                <a:solidFill>
                  <a:srgbClr val="7030A0"/>
                </a:solidFill>
              </a:rPr>
              <a:t>организации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«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Жас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Ұлан»</a:t>
            </a:r>
            <a:endParaRPr lang="ru-RU" sz="2800" b="1" i="1" dirty="0" smtClean="0">
              <a:solidFill>
                <a:srgbClr val="7030A0"/>
              </a:solidFill>
            </a:endParaRPr>
          </a:p>
          <a:p>
            <a:pPr lvl="0">
              <a:spcBef>
                <a:spcPts val="0"/>
              </a:spcBef>
            </a:pPr>
            <a:endParaRPr lang="ru-RU" dirty="0" smtClean="0">
              <a:solidFill>
                <a:srgbClr val="7030A0"/>
              </a:solidFill>
            </a:endParaRPr>
          </a:p>
          <a:p>
            <a:pPr lvl="0">
              <a:spcBef>
                <a:spcPts val="0"/>
              </a:spcBef>
            </a:pP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5043494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i="1" dirty="0" smtClean="0">
                <a:solidFill>
                  <a:srgbClr val="7030A0"/>
                </a:solidFill>
              </a:rPr>
              <a:t>Быть лидером скажу я не тая, </a:t>
            </a:r>
          </a:p>
          <a:p>
            <a:pPr>
              <a:buNone/>
            </a:pPr>
            <a:r>
              <a:rPr lang="ru-RU" sz="2200" i="1" dirty="0" smtClean="0">
                <a:solidFill>
                  <a:srgbClr val="7030A0"/>
                </a:solidFill>
              </a:rPr>
              <a:t>Не так уж и легко,  </a:t>
            </a:r>
          </a:p>
          <a:p>
            <a:pPr>
              <a:buNone/>
            </a:pPr>
            <a:r>
              <a:rPr lang="ru-RU" sz="2200" i="1" dirty="0" smtClean="0">
                <a:solidFill>
                  <a:srgbClr val="7030A0"/>
                </a:solidFill>
              </a:rPr>
              <a:t>И задача моя: </a:t>
            </a:r>
          </a:p>
          <a:p>
            <a:pPr>
              <a:buNone/>
            </a:pPr>
            <a:r>
              <a:rPr lang="ru-RU" sz="2200" i="1" dirty="0" smtClean="0">
                <a:solidFill>
                  <a:srgbClr val="7030A0"/>
                </a:solidFill>
              </a:rPr>
              <a:t>Давать поручения, проблемы</a:t>
            </a:r>
          </a:p>
          <a:p>
            <a:pPr>
              <a:buNone/>
            </a:pPr>
            <a:r>
              <a:rPr lang="ru-RU" sz="2200" i="1" dirty="0" smtClean="0">
                <a:solidFill>
                  <a:srgbClr val="7030A0"/>
                </a:solidFill>
              </a:rPr>
              <a:t>решать, на путь достижений</a:t>
            </a:r>
          </a:p>
          <a:p>
            <a:pPr>
              <a:buNone/>
            </a:pPr>
            <a:r>
              <a:rPr lang="ru-RU" sz="2200" i="1" dirty="0" smtClean="0">
                <a:solidFill>
                  <a:srgbClr val="7030A0"/>
                </a:solidFill>
              </a:rPr>
              <a:t>ребят вдохновлять.</a:t>
            </a:r>
          </a:p>
          <a:p>
            <a:pPr>
              <a:buNone/>
            </a:pPr>
            <a:r>
              <a:rPr lang="ru-RU" sz="2200" i="1" dirty="0" smtClean="0">
                <a:solidFill>
                  <a:srgbClr val="7030A0"/>
                </a:solidFill>
              </a:rPr>
              <a:t> </a:t>
            </a:r>
            <a:endParaRPr lang="ru-RU" sz="2200" i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103" t="19188" r="10174" b="33377"/>
          <a:stretch/>
        </p:blipFill>
        <p:spPr bwMode="auto">
          <a:xfrm>
            <a:off x="5000711" y="692696"/>
            <a:ext cx="4010080" cy="578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фото\школьные\19-20\декада п самопознанию\9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071810"/>
            <a:ext cx="3334551" cy="3334551"/>
          </a:xfrm>
          <a:prstGeom prst="rect">
            <a:avLst/>
          </a:prstGeom>
          <a:noFill/>
        </p:spPr>
      </p:pic>
      <p:pic>
        <p:nvPicPr>
          <p:cNvPr id="5" name="Picture 3" descr="G:\фото\школьные\19-20\моя семья\IMG_3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2"/>
            <a:ext cx="4095778" cy="300039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3318570"/>
            <a:ext cx="50720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Для школьного блага тружусь я не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плохо,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Участвую в конкурсах, школьных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концертах, олимпиадах,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А так же различного вида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проектах. 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фото\школьные\19-20\д 1 президента\IMG_39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643314"/>
            <a:ext cx="4071966" cy="2941573"/>
          </a:xfrm>
          <a:prstGeom prst="rect">
            <a:avLst/>
          </a:prstGeom>
          <a:noFill/>
        </p:spPr>
      </p:pic>
      <p:pic>
        <p:nvPicPr>
          <p:cNvPr id="6" name="Picture 2" descr="G:\фото\школьные\19-20\коронавирус\IMG-20200205-WA0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4232146" cy="335758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00562" y="928670"/>
            <a:ext cx="45005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За что не возьмусь мне всё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по плечу.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Вы скажете, мне что всё как у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всех !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Пускай, будет больше лидеров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здесь! </a:t>
            </a:r>
            <a:endParaRPr lang="ru-RU" sz="2400" b="1" i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5043494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</a:rPr>
              <a:t> </a:t>
            </a:r>
            <a:endParaRPr lang="ru-RU" sz="2400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</a:rPr>
              <a:t>Позиция у каждого сегодня своя,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</a:rPr>
              <a:t>А вам я скажу как есть у меня.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</a:rPr>
              <a:t>Моё будущее в моих руках, 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</a:rPr>
              <a:t>Это я знаю точно, потому что я 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</a:rPr>
              <a:t>Люблю учиться , читать ,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</a:rPr>
              <a:t>Я целеустремленная, 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</a:rPr>
              <a:t>любознательная , инициативная.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7030A0"/>
                </a:solidFill>
              </a:rPr>
              <a:t>И мои мечты обязательно сбудутся!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73" t="43344" r="18702" b="28328"/>
          <a:stretch/>
        </p:blipFill>
        <p:spPr bwMode="auto">
          <a:xfrm>
            <a:off x="4572000" y="1332728"/>
            <a:ext cx="4390846" cy="345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:\фото\школьные\19-20\осенний бал\IMG_39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4160838" cy="3120629"/>
          </a:xfrm>
          <a:prstGeom prst="rect">
            <a:avLst/>
          </a:prstGeom>
          <a:noFill/>
        </p:spPr>
      </p:pic>
      <p:pic>
        <p:nvPicPr>
          <p:cNvPr id="7" name="Picture 2" descr="G:\фото\школьные\19-20\час честности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357562"/>
            <a:ext cx="4459869" cy="334490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7686" y="57148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Большое счастье быть сопричастным к истории, богатейшей культуре, славным традициям древней казахской земли, нравственно-духовному наследию дружной семьи народа Казахстана!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Common_ID06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хота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tf02669679</Template>
  <TotalTime>521</TotalTime>
  <Words>290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Common_ID06</vt:lpstr>
      <vt:lpstr>КГУ «Богдановская ООШ Павлодарского района»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 !  Желаю всем творческих успехов!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Бюджетное  образовательное учреждение дополнительного образования Большеуковского муниципального района омской области « Центр развития творчества детей т юношества»</dc:title>
  <dc:creator>Екатерина</dc:creator>
  <cp:lastModifiedBy>Дом</cp:lastModifiedBy>
  <cp:revision>54</cp:revision>
  <dcterms:created xsi:type="dcterms:W3CDTF">2018-01-10T14:07:23Z</dcterms:created>
  <dcterms:modified xsi:type="dcterms:W3CDTF">2020-10-12T14:46:07Z</dcterms:modified>
</cp:coreProperties>
</file>