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8496E-674C-479B-AC3F-E564C0BE2692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353D9-D6A1-4788-A443-1AC92620E7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37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353D9-D6A1-4788-A443-1AC92620E71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098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8DF3FD-E40F-44C6-89FE-75534A3709E0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B9FD6B3-0293-49AD-AD43-53BFAB9BCEE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5561" y="1844824"/>
            <a:ext cx="5598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Баланы ата-ана тәрбиелейді,Ата-ананы кім тәрбиелейді?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988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dir="in"/>
      </p:transition>
    </mc:Choice>
    <mc:Fallback>
      <p:transition spd="slow">
        <p:split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Родителям – о правах и обязанностях дет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65879"/>
            <a:ext cx="9144000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1412776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 тәрбиесінде ата-анада болатын қателіктер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59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573016"/>
            <a:ext cx="2701633" cy="2505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802186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1-қателік. Балаларды орынсыз еркелету.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5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132856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– қателік. «Не істесең оны істе, маған бәрібір» деп айту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585" y="4352639"/>
            <a:ext cx="2701633" cy="2505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27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772816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3-қателік. Аса қаталдық, яғни «Мен не айтсам, соны орындауың керек, өйткені мен сенің ата-анаңмын» деп айту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585" y="4352639"/>
            <a:ext cx="2701633" cy="2505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96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88840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4-қателік. «Егер сен мен қалағандай болмасаң, мен сені жақсы көрмеймін» деп айту.</a:t>
            </a:r>
            <a:endPara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585" y="4352639"/>
            <a:ext cx="2701633" cy="2505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10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7532" y="2239417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5-қателік. «Саған көңіл бөлуге уақытым жоқ» деп айту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585" y="4352639"/>
            <a:ext cx="2701633" cy="2505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30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567226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6-қателік. Балаңыздың баршылыққа баулымау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585" y="4352639"/>
            <a:ext cx="2701633" cy="2505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5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85</TotalTime>
  <Words>88</Words>
  <Application>Microsoft Office PowerPoint</Application>
  <PresentationFormat>Экран (4:3)</PresentationFormat>
  <Paragraphs>10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XTreme.ws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XTreme.ws</cp:lastModifiedBy>
  <cp:revision>8</cp:revision>
  <dcterms:created xsi:type="dcterms:W3CDTF">2022-09-20T08:40:51Z</dcterms:created>
  <dcterms:modified xsi:type="dcterms:W3CDTF">2022-09-20T10:05:55Z</dcterms:modified>
</cp:coreProperties>
</file>