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4" d="100"/>
          <a:sy n="74" d="100"/>
        </p:scale>
        <p:origin x="-12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538112" y="2244787"/>
            <a:ext cx="6418744" cy="280076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sz="4400" b="1" dirty="0" err="1"/>
              <a:t>Баланы</a:t>
            </a:r>
            <a:r>
              <a:rPr sz="4400" b="1" dirty="0"/>
              <a:t> </a:t>
            </a:r>
            <a:r>
              <a:rPr sz="4400" b="1" dirty="0" err="1"/>
              <a:t>тәрбиелеуде</a:t>
            </a:r>
            <a:r>
              <a:rPr sz="4400" b="1" dirty="0"/>
              <a:t> </a:t>
            </a:r>
            <a:endParaRPr lang="kk-KZ" sz="4400" b="1" dirty="0" smtClean="0"/>
          </a:p>
          <a:p>
            <a:pPr algn="ctr"/>
            <a:r>
              <a:rPr sz="4400" b="1" dirty="0" err="1" smtClean="0"/>
              <a:t>ата-анаға</a:t>
            </a:r>
            <a:r>
              <a:rPr sz="4400" b="1" dirty="0" smtClean="0"/>
              <a:t> </a:t>
            </a:r>
            <a:endParaRPr lang="kk-KZ" sz="4400" b="1" dirty="0" smtClean="0"/>
          </a:p>
          <a:p>
            <a:pPr algn="ctr"/>
            <a:r>
              <a:rPr sz="4400" b="1" dirty="0" err="1" smtClean="0"/>
              <a:t>арналған</a:t>
            </a:r>
            <a:r>
              <a:rPr sz="4400" b="1" dirty="0" smtClean="0"/>
              <a:t> </a:t>
            </a:r>
            <a:r>
              <a:rPr sz="4400" b="1" dirty="0" err="1"/>
              <a:t>пайдалы</a:t>
            </a:r>
            <a:r>
              <a:rPr sz="4400" b="1" dirty="0"/>
              <a:t> </a:t>
            </a:r>
            <a:endParaRPr lang="kk-KZ" sz="4400" b="1" dirty="0" smtClean="0"/>
          </a:p>
          <a:p>
            <a:pPr algn="ctr"/>
            <a:r>
              <a:rPr sz="4400" b="1" dirty="0" err="1" smtClean="0"/>
              <a:t>кеңестер</a:t>
            </a:r>
            <a:endParaRPr sz="4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3600" b="1"/>
              <a:t>Ата-ананың рөлі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2296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t>Ата-ана – баланың алғашқы тәрбиешісі</a:t>
            </a:r>
          </a:p>
          <a:p>
            <a:pPr>
              <a:defRPr sz="2400"/>
            </a:pPr>
            <a:r>
              <a:t>- Баланың жеке тұлға ретінде дамуына негіз қалайды</a:t>
            </a:r>
          </a:p>
          <a:p>
            <a:pPr>
              <a:defRPr sz="2400"/>
            </a:pPr>
            <a:r>
              <a:t>- Үлгі болады: мінез-құлық, сөйлеу, эмоция</a:t>
            </a:r>
          </a:p>
          <a:p>
            <a:pPr>
              <a:defRPr sz="2400"/>
            </a:pPr>
            <a:r>
              <a:t>- Қауіпсіздік пен махаббаттың қайнар көзі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3600" b="1"/>
              <a:t>Баланың даму ерекшеліктері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2296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t>Жас ерекшеліктеріне сай даму:</a:t>
            </a:r>
          </a:p>
          <a:p>
            <a:pPr>
              <a:defRPr sz="2400"/>
            </a:pPr>
            <a:r>
              <a:t>- 1–3 жас: сөйлеу мен қозғалысты дамыту</a:t>
            </a:r>
          </a:p>
          <a:p>
            <a:pPr>
              <a:defRPr sz="2400"/>
            </a:pPr>
            <a:r>
              <a:t>- 3–5 жас: ойын арқылы ойлау және қиял</a:t>
            </a:r>
          </a:p>
          <a:p>
            <a:pPr>
              <a:defRPr sz="2400"/>
            </a:pPr>
            <a:r>
              <a:t>- 5–7 жас: оқу дағдысына бейімделу, зейін мен жады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5205271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lang="kk-KZ" sz="3600" b="1" dirty="0" smtClean="0"/>
          </a:p>
          <a:p>
            <a:r>
              <a:rPr sz="3600" b="1" dirty="0" err="1" smtClean="0"/>
              <a:t>Тіл</a:t>
            </a:r>
            <a:r>
              <a:rPr sz="3600" b="1" dirty="0" smtClean="0"/>
              <a:t> </a:t>
            </a:r>
            <a:r>
              <a:rPr sz="3600" b="1" dirty="0" err="1"/>
              <a:t>дамыту</a:t>
            </a:r>
            <a:r>
              <a:rPr sz="3600" b="1" dirty="0"/>
              <a:t> </a:t>
            </a:r>
            <a:r>
              <a:rPr sz="3600" b="1" dirty="0" err="1"/>
              <a:t>кеңестері</a:t>
            </a:r>
            <a:endParaRPr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2296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t>- Күнделікті балаңызбен сөйлесіңіз</a:t>
            </a:r>
          </a:p>
          <a:p>
            <a:pPr>
              <a:defRPr sz="2400"/>
            </a:pPr>
            <a:r>
              <a:t>- Сұрақтар қойып, жауап күтіңіз</a:t>
            </a:r>
          </a:p>
          <a:p>
            <a:pPr>
              <a:defRPr sz="2400"/>
            </a:pPr>
            <a:r>
              <a:t>- Ертегілер оқыңыз, бірге суреттеңіз</a:t>
            </a:r>
          </a:p>
          <a:p>
            <a:pPr>
              <a:defRPr sz="2400"/>
            </a:pPr>
            <a:r>
              <a:t>- Теледидар/гаджет уақытын шектеңіз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4647426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lang="kk-KZ" sz="3600" b="1" dirty="0" smtClean="0"/>
          </a:p>
          <a:p>
            <a:r>
              <a:rPr sz="3600" b="1" dirty="0" err="1" smtClean="0"/>
              <a:t>Эмоциялық</a:t>
            </a:r>
            <a:r>
              <a:rPr sz="3600" b="1" dirty="0" smtClean="0"/>
              <a:t> </a:t>
            </a:r>
            <a:r>
              <a:rPr sz="3600" b="1" dirty="0" err="1"/>
              <a:t>қолдау</a:t>
            </a:r>
            <a:endParaRPr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2296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t>- Баланың сезімін тыңдап, мойындаңыз</a:t>
            </a:r>
          </a:p>
          <a:p>
            <a:pPr>
              <a:defRPr sz="2400"/>
            </a:pPr>
            <a:r>
              <a:t>- Сын емес, қолдау көрсетіңіз</a:t>
            </a:r>
          </a:p>
          <a:p>
            <a:pPr>
              <a:defRPr sz="2400"/>
            </a:pPr>
            <a:r>
              <a:t>- Баланың жетістігін мақтаңыз</a:t>
            </a:r>
          </a:p>
          <a:p>
            <a:pPr>
              <a:defRPr sz="2400"/>
            </a:pPr>
            <a:r>
              <a:t>- Қателесуге мүмкіндік беріңіз – бұл үйрену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5615640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lang="kk-KZ" sz="3600" b="1" dirty="0" smtClean="0"/>
          </a:p>
          <a:p>
            <a:r>
              <a:rPr sz="3600" b="1" dirty="0" err="1" smtClean="0"/>
              <a:t>Күн</a:t>
            </a:r>
            <a:r>
              <a:rPr sz="3600" b="1" dirty="0" smtClean="0"/>
              <a:t> </a:t>
            </a:r>
            <a:r>
              <a:rPr sz="3600" b="1" dirty="0" err="1"/>
              <a:t>тәртібі</a:t>
            </a:r>
            <a:r>
              <a:rPr sz="3600" b="1" dirty="0"/>
              <a:t> </a:t>
            </a:r>
            <a:r>
              <a:rPr sz="3600" b="1" dirty="0" err="1"/>
              <a:t>және</a:t>
            </a:r>
            <a:r>
              <a:rPr sz="3600" b="1" dirty="0"/>
              <a:t> </a:t>
            </a:r>
            <a:r>
              <a:rPr sz="3600" b="1" dirty="0" err="1"/>
              <a:t>тәртіп</a:t>
            </a:r>
            <a:endParaRPr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2296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t>- Тұрақты күн тәртібі – сенімділік көзі</a:t>
            </a:r>
          </a:p>
          <a:p>
            <a:pPr>
              <a:defRPr sz="2400"/>
            </a:pPr>
            <a:r>
              <a:t>- Ұйқы, тамақ, серуен, ойын уақыты нақты болсын</a:t>
            </a:r>
          </a:p>
          <a:p>
            <a:pPr>
              <a:defRPr sz="2400"/>
            </a:pPr>
            <a:r>
              <a:t>- Шектеулер мен ережелерді бірізді сақтаңыз</a:t>
            </a:r>
          </a:p>
          <a:p>
            <a:pPr>
              <a:defRPr sz="2400"/>
            </a:pPr>
            <a:r>
              <a:t>- Жаза емес, түсіндіру маңызды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7390165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lang="kk-KZ" sz="3600" b="1" dirty="0" smtClean="0"/>
          </a:p>
          <a:p>
            <a:r>
              <a:rPr sz="3600" b="1" dirty="0" err="1" smtClean="0"/>
              <a:t>Ата-анаға</a:t>
            </a:r>
            <a:r>
              <a:rPr sz="3600" b="1" dirty="0" smtClean="0"/>
              <a:t> </a:t>
            </a:r>
            <a:r>
              <a:rPr sz="3600" b="1" dirty="0" err="1"/>
              <a:t>арналған</a:t>
            </a:r>
            <a:r>
              <a:rPr sz="3600" b="1" dirty="0"/>
              <a:t> </a:t>
            </a:r>
            <a:r>
              <a:rPr sz="3600" b="1" dirty="0" err="1"/>
              <a:t>кеңестер</a:t>
            </a:r>
            <a:endParaRPr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2296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t>- Баламен бірге уақыт өткізіңіз</a:t>
            </a:r>
          </a:p>
          <a:p>
            <a:pPr>
              <a:defRPr sz="2400"/>
            </a:pPr>
            <a:r>
              <a:t>- Қысым емес, түсіністік болсын</a:t>
            </a:r>
          </a:p>
          <a:p>
            <a:pPr>
              <a:defRPr sz="2400"/>
            </a:pPr>
            <a:r>
              <a:t>- Сұрақтарына сабырмен жауап беріңіз</a:t>
            </a:r>
          </a:p>
          <a:p>
            <a:pPr>
              <a:defRPr sz="2400"/>
            </a:pPr>
            <a:r>
              <a:t>- Мектепке дейінгі мекемемен байланыста болыңыз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6598281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lang="kk-KZ" sz="3600" b="1" dirty="0" smtClean="0"/>
          </a:p>
          <a:p>
            <a:r>
              <a:rPr sz="3600" b="1" dirty="0" err="1" smtClean="0"/>
              <a:t>Қосымша</a:t>
            </a:r>
            <a:r>
              <a:rPr sz="3600" b="1" dirty="0" smtClean="0"/>
              <a:t> </a:t>
            </a:r>
            <a:r>
              <a:rPr sz="3600" b="1" dirty="0" err="1"/>
              <a:t>көмек</a:t>
            </a:r>
            <a:r>
              <a:rPr sz="3600" b="1" dirty="0"/>
              <a:t> </a:t>
            </a:r>
            <a:r>
              <a:rPr sz="3600" b="1" dirty="0" err="1"/>
              <a:t>қажет</a:t>
            </a:r>
            <a:r>
              <a:rPr sz="3600" b="1" dirty="0"/>
              <a:t> </a:t>
            </a:r>
            <a:r>
              <a:rPr sz="3600" b="1" dirty="0" err="1"/>
              <a:t>пе</a:t>
            </a:r>
            <a:r>
              <a:rPr sz="3600" b="1" dirty="0"/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5493812" cy="193899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rPr dirty="0" err="1"/>
              <a:t>Біздің</a:t>
            </a:r>
            <a:r>
              <a:rPr dirty="0"/>
              <a:t> </a:t>
            </a:r>
            <a:r>
              <a:rPr dirty="0" err="1"/>
              <a:t>мамандар</a:t>
            </a:r>
            <a:r>
              <a:rPr dirty="0"/>
              <a:t> </a:t>
            </a:r>
            <a:r>
              <a:rPr dirty="0" err="1"/>
              <a:t>көмектеседі</a:t>
            </a:r>
            <a:r>
              <a:rPr dirty="0"/>
              <a:t>:</a:t>
            </a:r>
          </a:p>
          <a:p>
            <a:pPr>
              <a:defRPr sz="2400"/>
            </a:pPr>
            <a:r>
              <a:rPr dirty="0"/>
              <a:t>👩‍🏫 </a:t>
            </a:r>
            <a:r>
              <a:rPr dirty="0" err="1"/>
              <a:t>Педагог-психолог</a:t>
            </a:r>
            <a:endParaRPr dirty="0"/>
          </a:p>
          <a:p>
            <a:pPr>
              <a:defRPr sz="2400"/>
            </a:pPr>
            <a:r>
              <a:rPr dirty="0"/>
              <a:t>🗣️ </a:t>
            </a:r>
            <a:r>
              <a:rPr dirty="0" err="1"/>
              <a:t>Логопед</a:t>
            </a:r>
            <a:endParaRPr dirty="0"/>
          </a:p>
          <a:p>
            <a:pPr>
              <a:defRPr sz="2400"/>
            </a:pPr>
            <a:r>
              <a:rPr dirty="0"/>
              <a:t>👩‍⚕️ </a:t>
            </a:r>
            <a:r>
              <a:rPr dirty="0" err="1"/>
              <a:t>Медицина</a:t>
            </a:r>
            <a:r>
              <a:rPr dirty="0"/>
              <a:t> </a:t>
            </a:r>
            <a:r>
              <a:rPr dirty="0" err="1"/>
              <a:t>қызметкері</a:t>
            </a:r>
            <a:endParaRPr dirty="0"/>
          </a:p>
          <a:p>
            <a:pPr>
              <a:defRPr sz="2400"/>
            </a:pPr>
            <a:r>
              <a:rPr dirty="0"/>
              <a:t>📅 </a:t>
            </a:r>
            <a:r>
              <a:rPr dirty="0" err="1"/>
              <a:t>Кеңеске</a:t>
            </a:r>
            <a:r>
              <a:rPr dirty="0"/>
              <a:t> </a:t>
            </a:r>
            <a:r>
              <a:rPr dirty="0" err="1"/>
              <a:t>жазылу</a:t>
            </a:r>
            <a:r>
              <a:rPr dirty="0"/>
              <a:t>: </a:t>
            </a:r>
            <a:r>
              <a:rPr dirty="0" smtClean="0"/>
              <a:t>[</a:t>
            </a:r>
            <a:r>
              <a:rPr lang="kk-KZ" smtClean="0"/>
              <a:t>87475064133</a:t>
            </a:r>
            <a:r>
              <a:rPr smtClean="0"/>
              <a:t>]</a:t>
            </a:r>
            <a:endParaRPr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</TotalTime>
  <Words>207</Words>
  <Application>Microsoft Office PowerPoint</Application>
  <PresentationFormat>Экран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Остин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cp:keywords/>
  <dc:description>generated using python-pptx</dc:description>
  <cp:lastModifiedBy>Hp</cp:lastModifiedBy>
  <cp:revision>2</cp:revision>
  <dcterms:created xsi:type="dcterms:W3CDTF">2013-01-27T09:14:16Z</dcterms:created>
  <dcterms:modified xsi:type="dcterms:W3CDTF">2025-07-30T08:38:19Z</dcterms:modified>
  <cp:category/>
</cp:coreProperties>
</file>