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3600" b="1"/>
              <a:t>2–3 жастағы баланың тілін дамыту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371600"/>
            <a:ext cx="8229600" cy="5029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/>
            </a:pPr>
            <a:r>
              <a:t>Ата-аналарға арналған пайдалы кеңестер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3600" b="1"/>
              <a:t>Тіл дамуының ерекшелігі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371600"/>
            <a:ext cx="8229600" cy="5029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/>
            </a:pPr>
            <a:r>
              <a:t>- Бұл жаста бала белсенді сөздік қор жинайды</a:t>
            </a:r>
          </a:p>
          <a:p>
            <a:pPr>
              <a:defRPr sz="2400"/>
            </a:pPr>
            <a:r>
              <a:t>- Сөйлеммен сөйлеуге ұмтылады</a:t>
            </a:r>
          </a:p>
          <a:p>
            <a:pPr>
              <a:defRPr sz="2400"/>
            </a:pPr>
            <a:r>
              <a:t>- Жаңа сөздерді естіп, қайталайды</a:t>
            </a:r>
          </a:p>
          <a:p>
            <a:pPr>
              <a:defRPr sz="2400"/>
            </a:pPr>
            <a:r>
              <a:t>- Ересектердің сөйлеуін бақылап, үйренеді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3600" b="1"/>
              <a:t>Ата-ана не істей алады?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371600"/>
            <a:ext cx="8229600" cy="5029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/>
            </a:pPr>
            <a:r>
              <a:t>- Күн сайын балаңызбен сөйлесіңіз</a:t>
            </a:r>
          </a:p>
          <a:p>
            <a:pPr>
              <a:defRPr sz="2400"/>
            </a:pPr>
            <a:r>
              <a:t>- Қарапайым сұрақтар қойыңыз</a:t>
            </a:r>
          </a:p>
          <a:p>
            <a:pPr>
              <a:defRPr sz="2400"/>
            </a:pPr>
            <a:r>
              <a:t>- Оқиғаларды бірге талқылаңыз</a:t>
            </a:r>
          </a:p>
          <a:p>
            <a:pPr>
              <a:defRPr sz="2400"/>
            </a:pPr>
            <a:r>
              <a:t>- «Бұл не?», «Не істеп жатыр?» деген сұрақтар қойыңыз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3600" b="1"/>
              <a:t>Кітап оқу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371600"/>
            <a:ext cx="8229600" cy="5029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/>
            </a:pPr>
            <a:r>
              <a:t>- Күнделікті ертегі, өлең, қысқа әңгіме оқыңыз</a:t>
            </a:r>
          </a:p>
          <a:p>
            <a:pPr>
              <a:defRPr sz="2400"/>
            </a:pPr>
            <a:r>
              <a:t>- Суреттерді бірге қарап, суреттеңіз</a:t>
            </a:r>
          </a:p>
          <a:p>
            <a:pPr>
              <a:defRPr sz="2400"/>
            </a:pPr>
            <a:r>
              <a:t>- Қайта-қайта оқуға мүмкіндік беріңіз</a:t>
            </a:r>
          </a:p>
          <a:p>
            <a:pPr>
              <a:defRPr sz="2400"/>
            </a:pPr>
            <a:r>
              <a:t>- Балаға сұрақ қойып, жауап беруді ынталандырыңыз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3600" b="1"/>
              <a:t>Ойын арқылы тіл дамыту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371600"/>
            <a:ext cx="8229600" cy="5029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/>
            </a:pPr>
            <a:r>
              <a:t>- Қуыршақ, көлік, жануарлармен ойнау</a:t>
            </a:r>
          </a:p>
          <a:p>
            <a:pPr>
              <a:defRPr sz="2400"/>
            </a:pPr>
            <a:r>
              <a:t>- Рөлдік ойындар: дәрігер, сатушы, аспаз</a:t>
            </a:r>
          </a:p>
          <a:p>
            <a:pPr>
              <a:defRPr sz="2400"/>
            </a:pPr>
            <a:r>
              <a:t>- Саусақ және тіл жаттығулары</a:t>
            </a:r>
          </a:p>
          <a:p>
            <a:pPr>
              <a:defRPr sz="2400"/>
            </a:pPr>
            <a:r>
              <a:t>- Әуенді, ырғақты өлеңдер айту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3600" b="1"/>
              <a:t>Гаджеттер мен теледидар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371600"/>
            <a:ext cx="8229600" cy="5029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/>
            </a:pPr>
            <a:r>
              <a:t>- Уақытты шектеу маңызды</a:t>
            </a:r>
          </a:p>
          <a:p>
            <a:pPr>
              <a:defRPr sz="2400"/>
            </a:pPr>
            <a:r>
              <a:t>- Белсенді қарым-қатынасты алмастырмайды</a:t>
            </a:r>
          </a:p>
          <a:p>
            <a:pPr>
              <a:defRPr sz="2400"/>
            </a:pPr>
            <a:r>
              <a:t>- Бала көргенін емес, сөйлегенін есте сақтайды</a:t>
            </a:r>
          </a:p>
          <a:p>
            <a:pPr>
              <a:defRPr sz="2400"/>
            </a:pPr>
            <a:r>
              <a:t>- Экран алдында емес, ата-анамен сөйлесу қажет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3600" b="1"/>
              <a:t>Маманға жүгіну қажет жағдайда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371600"/>
            <a:ext cx="8229600" cy="5029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/>
            </a:pPr>
            <a:r>
              <a:t>- 2 жасқа дейін 20 сөзден аз білсе</a:t>
            </a:r>
          </a:p>
          <a:p>
            <a:pPr>
              <a:defRPr sz="2400"/>
            </a:pPr>
            <a:r>
              <a:t>- Сөздерді дұрыс айта алмаса (ересектер мүлде түсінбесе)</a:t>
            </a:r>
          </a:p>
          <a:p>
            <a:pPr>
              <a:defRPr sz="2400"/>
            </a:pPr>
            <a:r>
              <a:t>- Тілдің мүлде шықпауы</a:t>
            </a:r>
          </a:p>
          <a:p>
            <a:pPr>
              <a:defRPr sz="2400"/>
            </a:pPr>
            <a:r>
              <a:t>- Баланың тыңдауы немесе естуі нашар болса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sz="3600" b="1"/>
              <a:t>Қорытынды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371600"/>
            <a:ext cx="8229600" cy="5029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/>
            </a:pPr>
            <a:r>
              <a:t>- Баламен жиі сөйлесіңіз</a:t>
            </a:r>
          </a:p>
          <a:p>
            <a:pPr>
              <a:defRPr sz="2400"/>
            </a:pPr>
            <a:r>
              <a:t>- Сабырлы болыңыз және қолдау көрсетіңіз</a:t>
            </a:r>
          </a:p>
          <a:p>
            <a:pPr>
              <a:defRPr sz="2400"/>
            </a:pPr>
            <a:r>
              <a:t>- Кітап, ойын, сұхбат – тіл дамуының негізі</a:t>
            </a:r>
          </a:p>
          <a:p>
            <a:pPr>
              <a:defRPr sz="2400"/>
            </a:pPr>
            <a:r>
              <a:t>- Кез келген күмән болса – маманға жүгініңіз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</TotalTime>
  <Words>217</Words>
  <Application>Microsoft Office PowerPoint</Application>
  <PresentationFormat>Экран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/>
  <cp:keywords/>
  <dc:description>generated using python-pptx</dc:description>
  <cp:lastModifiedBy>Hp</cp:lastModifiedBy>
  <cp:revision>2</cp:revision>
  <dcterms:created xsi:type="dcterms:W3CDTF">2013-01-27T09:14:16Z</dcterms:created>
  <dcterms:modified xsi:type="dcterms:W3CDTF">2025-07-30T08:45:33Z</dcterms:modified>
  <cp:category/>
</cp:coreProperties>
</file>