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4" r:id="rId3"/>
    <p:sldId id="257" r:id="rId4"/>
    <p:sldId id="265" r:id="rId5"/>
    <p:sldId id="258" r:id="rId6"/>
    <p:sldId id="259" r:id="rId7"/>
    <p:sldId id="270" r:id="rId8"/>
    <p:sldId id="266" r:id="rId9"/>
    <p:sldId id="267" r:id="rId10"/>
    <p:sldId id="269" r:id="rId11"/>
    <p:sldId id="260" r:id="rId12"/>
    <p:sldId id="272" r:id="rId13"/>
    <p:sldId id="268" r:id="rId14"/>
    <p:sldId id="273" r:id="rId15"/>
    <p:sldId id="274" r:id="rId16"/>
    <p:sldId id="263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470" autoAdjust="0"/>
  </p:normalViewPr>
  <p:slideViewPr>
    <p:cSldViewPr snapToGrid="0">
      <p:cViewPr>
        <p:scale>
          <a:sx n="62" d="100"/>
          <a:sy n="62" d="100"/>
        </p:scale>
        <p:origin x="-522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4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8A2FE-FCA3-4DB2-933B-BEB1C494508D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4F36F-3108-4F87-88DB-CEDE157B14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421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4F36F-3108-4F87-88DB-CEDE157B144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649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4F36F-3108-4F87-88DB-CEDE157B144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264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4F36F-3108-4F87-88DB-CEDE157B144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255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D518-6A5A-4D7C-B2CB-C840490B46EA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34A-3EC7-4EC7-AA09-843C4B16B92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D518-6A5A-4D7C-B2CB-C840490B46EA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34A-3EC7-4EC7-AA09-843C4B16B9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D518-6A5A-4D7C-B2CB-C840490B46EA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34A-3EC7-4EC7-AA09-843C4B16B9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D518-6A5A-4D7C-B2CB-C840490B46EA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34A-3EC7-4EC7-AA09-843C4B16B92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D518-6A5A-4D7C-B2CB-C840490B46EA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34A-3EC7-4EC7-AA09-843C4B16B9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D518-6A5A-4D7C-B2CB-C840490B46EA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34A-3EC7-4EC7-AA09-843C4B16B92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D518-6A5A-4D7C-B2CB-C840490B46EA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34A-3EC7-4EC7-AA09-843C4B16B92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D518-6A5A-4D7C-B2CB-C840490B46EA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34A-3EC7-4EC7-AA09-843C4B16B9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D518-6A5A-4D7C-B2CB-C840490B46EA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34A-3EC7-4EC7-AA09-843C4B16B9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D518-6A5A-4D7C-B2CB-C840490B46EA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34A-3EC7-4EC7-AA09-843C4B16B9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D518-6A5A-4D7C-B2CB-C840490B46EA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34A-3EC7-4EC7-AA09-843C4B16B92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EA3D518-6A5A-4D7C-B2CB-C840490B46EA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97CD34A-3EC7-4EC7-AA09-843C4B16B92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82554" y="614149"/>
            <a:ext cx="10540621" cy="5738884"/>
          </a:xfrm>
        </p:spPr>
        <p:txBody>
          <a:bodyPr>
            <a:normAutofit fontScale="92500"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и мир растений</a:t>
            </a:r>
            <a:endParaRPr lang="ru-RU" sz="5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Луганская 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СОШ  Павлодарского района</a:t>
            </a: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начальных классов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Лятина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Галия-Бану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Имаевна</a:t>
            </a:r>
            <a:endParaRPr lang="ru-RU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Ильтнер Наталья Ивановна</a:t>
            </a: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13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 вопроса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47889081"/>
              </p:ext>
            </p:extLst>
          </p:nvPr>
        </p:nvGraphicFramePr>
        <p:xfrm>
          <a:off x="1524000" y="731838"/>
          <a:ext cx="8534400" cy="4130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67200"/>
                <a:gridCol w="42672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вопроса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Читательские умения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Выявлять буквальный смысл при проведении исследовательской работы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ответа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с развернутым ответом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вопроса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по оценке открытого вопроса: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 принимается полностью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1: Процитирован или перефразирован один из следующих результатов исследования.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   Результат исследования: составления  композиции гербария из одуванчиков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82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368490"/>
            <a:ext cx="10515600" cy="580847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2-я ситуация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Каждую осень Галя и Маша собирали семена цветов: календулы, бархоток.  Весной девочки проращивали рассаду на подоконниках, а когда наступали тёплые дни, высаживали растения у себя во дворе и вместе с учителем на школьных клумбах. Каждый год девочки узнавали о цветах все больше и больше. Даже взрослые стали обращаться к ним за советом</a:t>
            </a:r>
          </a:p>
        </p:txBody>
      </p:sp>
    </p:spTree>
    <p:extLst>
      <p:ext uri="{BB962C8B-B14F-4D97-AF65-F5344CB8AC3E}">
        <p14:creationId xmlns:p14="http://schemas.microsoft.com/office/powerpoint/2010/main" val="167481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 к 2-ой ситуации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479076"/>
              </p:ext>
            </p:extLst>
          </p:nvPr>
        </p:nvGraphicFramePr>
        <p:xfrm>
          <a:off x="1565328" y="1239862"/>
          <a:ext cx="9190496" cy="5363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95248"/>
                <a:gridCol w="4595248"/>
              </a:tblGrid>
              <a:tr h="807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вопроса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807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Читательские умения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Просмотреть текст и найти информацию</a:t>
                      </a:r>
                    </a:p>
                  </a:txBody>
                  <a:tcPr marL="68580" marR="68580" marT="0" marB="0"/>
                </a:tc>
              </a:tr>
              <a:tr h="807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ответа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темы мини-проекта</a:t>
                      </a:r>
                    </a:p>
                  </a:txBody>
                  <a:tcPr marL="68580" marR="68580" marT="0" marB="0"/>
                </a:tc>
              </a:tr>
              <a:tr h="807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вопроса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19624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по оценке открытого вопроса: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	Ответ принимается полностью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	Код 1: Процитирован или перефразирован один из следующих результатов исследования.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   Результат исследования: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мини-проекта: 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Выращивание календулы и бархата для школьного участка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16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 "Выращивание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календулы и бархата для школьного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участка»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Посев семян календулы: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посевом землю стоит перекопать с перегноем (3 кг на один квадратный метр) смешивая его с мочевиной (30 г) и суперфосфата и хлористого калия (20 грамм).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Добавляя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грунт перегной, фосфорные и калиевые добавки. Перед самой высадкой семян внести азотные удобрения, это ускорит цветение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календулы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бороздки на глубину не больше трех сантиметров. Если лунки глубже цветку будет тяжело прорости. Расстояние друг от друга не меньше 10 см, между рядами до 30 см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6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666427"/>
            <a:ext cx="10515600" cy="5510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Посев семян бархата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процедурой субстрат увлажняют теплой, отстоянной водой. Для этого используют пульверизатор. Далее тонкой щепкой, а лучше линейкой проделывают бороздки глубиной в 1 см и между ними оставляют промежуток в 2-2,5 см. В бороздки закладывают семена (можно воспользоваться пинцетом) на расстоянии 2 см.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этого смешивают землю и песок в равных соотношениях, добавляют немного золы с целью профилактики инфекции черная ножка и этой смесью засыпают бороздки на 1 см. Ладонью слегка трамбуют и умеренно поливают.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Затем накрывают полиэтиленом и оставляют в затемненном, теплом помещении с температурой 22-25 градусов. Периодически тепличку проветривают, чтобы не собирался конденсат. Через 5-7 дней, когда появятся проростки, снимают стекло и контейнер со всходами выносят на свет. При этом температуру снижают до 16-18 градусов</a:t>
            </a:r>
          </a:p>
          <a:p>
            <a:pPr marL="0" indent="0">
              <a:buNone/>
            </a:pP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74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 вопроса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51786069"/>
              </p:ext>
            </p:extLst>
          </p:nvPr>
        </p:nvGraphicFramePr>
        <p:xfrm>
          <a:off x="1524000" y="731838"/>
          <a:ext cx="8534400" cy="3855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67200"/>
                <a:gridCol w="42672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вопроса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Читательские умения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Выявлять буквальный смысл при проведении исследовательской работы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ответа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с развернутым ответом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вопроса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по оценке открытого вопроса: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 принимается полностью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1: Процитирован или перефразирован один из следующих результатов исследования.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   Результат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исследования: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посев семян бархата </a:t>
                      </a:r>
                      <a:r>
                        <a:rPr lang="ru-RU" sz="1800" b="1" baseline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календулы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59" marR="5565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915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83608" y="2797791"/>
            <a:ext cx="10515600" cy="846161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56345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обучения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исследовать влияние человеческой деятельности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 многообразие растений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успеха: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исследует многообразие растений с помощью мини-проекта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264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79144" y="720156"/>
            <a:ext cx="10515600" cy="58853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на тему. Целеполагание: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верное высказывание: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человек нуждается в растениях;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растения нуждаются в защите человека.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темы и цели урока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20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групповой работы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Задание: собрать пословицы  об охране природы и  разделится по группам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Что сегодня сбережёшь, завтра пригодится.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Нет плохой земли, есть плохие хозяева.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 мудрено срубить, мудрено вырастить.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Сломать дерево – секунда, а вырастить -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10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«Экологический светофор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1825625"/>
            <a:ext cx="10515600" cy="22414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группа получает ситуации и тему мини-проекта , спикер зачитывает ситуации, после этого обсуждается проблема ситуации и способ ее решения. Каждая группа исследует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 мини-проект.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862" y="3936952"/>
            <a:ext cx="3514938" cy="2306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00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91821" y="1091821"/>
            <a:ext cx="10493992" cy="4258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ситуация.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Алия хотела научиться плести венки так же, как это делала её подружка Меруерт. Девочки нашли полянку с одуванчиками. Нарвали по букету и сели плести. Меруерт  показала как укладывать и перевязывать цветы, но у Алии ничего не получилось. Пришлось собрать ещё букет, потом – ещё. Одуванчики быстро вяли и становились некрасивыми. Вдруг Меруерт предложила Алие собрать гербарии из одуванчиков.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4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 к 1-ой ситуации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946376"/>
              </p:ext>
            </p:extLst>
          </p:nvPr>
        </p:nvGraphicFramePr>
        <p:xfrm>
          <a:off x="1565328" y="1239862"/>
          <a:ext cx="9190496" cy="5363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95248"/>
                <a:gridCol w="4595248"/>
              </a:tblGrid>
              <a:tr h="807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вопроса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807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Читательские умения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Просмотреть текст и найти информацию</a:t>
                      </a:r>
                    </a:p>
                  </a:txBody>
                  <a:tcPr marL="68580" marR="68580" marT="0" marB="0"/>
                </a:tc>
              </a:tr>
              <a:tr h="807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ответа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темы мини-проекта</a:t>
                      </a:r>
                    </a:p>
                  </a:txBody>
                  <a:tcPr marL="68580" marR="68580" marT="0" marB="0"/>
                </a:tc>
              </a:tr>
              <a:tr h="807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вопроса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19624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по оценке открытого вопроса: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	Ответ принимается полностью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	Код 1: Процитирован или перефразирован один из следующих результатов исследования.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   Результат исследования: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мини-проекта: Мой первый гербарий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07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работа: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Мой первый гербарий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сбора растений и составления гербария необходимо следующее оборудование:</a:t>
            </a:r>
          </a:p>
          <a:p>
            <a:pPr marL="0" indent="0"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Гербарная папка для переноса собранных растений, состоящая из двух листов плотного картона или фанеры размером 45x35 см с двумя продернутыми в разрезы тесемками для затягивания. «Рубашка» или запас бумаги, куда укладывают растения для их переноса. Также можно собирать растения для гербария в отдельные пакеты. Это позволяет донести их до места сушки более свежими, что облегчает последующую закладку в пресс.</a:t>
            </a:r>
          </a:p>
          <a:p>
            <a:pPr marL="0" indent="0"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Инструменты для выкапывания и срезания растений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Этикетки.</a:t>
            </a:r>
          </a:p>
          <a:p>
            <a:pPr marL="0" indent="0"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Листы бумаги для засушивания растений мягкой и пористой (фильтровальная, газетная).</a:t>
            </a:r>
          </a:p>
          <a:p>
            <a:pPr marL="0" indent="0"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Гербарный пресс, состоящий из двух металлических или деревянных рамок, затянутых сеткой.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327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184309" y="474496"/>
            <a:ext cx="9242579" cy="604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2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114</TotalTime>
  <Words>732</Words>
  <Application>Microsoft Office PowerPoint</Application>
  <PresentationFormat>Произвольный</PresentationFormat>
  <Paragraphs>107</Paragraphs>
  <Slides>16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Презентация PowerPoint</vt:lpstr>
      <vt:lpstr>Презентация PowerPoint</vt:lpstr>
      <vt:lpstr>Презентация PowerPoint</vt:lpstr>
      <vt:lpstr>Организация групповой работы</vt:lpstr>
      <vt:lpstr>Игра «Экологический светофор»</vt:lpstr>
      <vt:lpstr>Презентация PowerPoint</vt:lpstr>
      <vt:lpstr>Код к 1-ой ситуации </vt:lpstr>
      <vt:lpstr>Практическая работа: Мой первый гербарий </vt:lpstr>
      <vt:lpstr>Презентация PowerPoint</vt:lpstr>
      <vt:lpstr> Код вопроса</vt:lpstr>
      <vt:lpstr>Презентация PowerPoint</vt:lpstr>
      <vt:lpstr>Код к 2-ой ситуации </vt:lpstr>
      <vt:lpstr>Практическая работа "Выращивание календулы и бархата для школьного участка» </vt:lpstr>
      <vt:lpstr>Презентация PowerPoint</vt:lpstr>
      <vt:lpstr> Код вопроса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Камиля Сулейменова</dc:creator>
  <cp:lastModifiedBy>1</cp:lastModifiedBy>
  <cp:revision>28</cp:revision>
  <dcterms:created xsi:type="dcterms:W3CDTF">2021-01-22T10:01:39Z</dcterms:created>
  <dcterms:modified xsi:type="dcterms:W3CDTF">2021-01-29T04:18:40Z</dcterms:modified>
</cp:coreProperties>
</file>