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72" r:id="rId10"/>
    <p:sldId id="275" r:id="rId11"/>
    <p:sldId id="273" r:id="rId12"/>
    <p:sldId id="276" r:id="rId13"/>
    <p:sldId id="264" r:id="rId14"/>
    <p:sldId id="270" r:id="rId15"/>
    <p:sldId id="269" r:id="rId16"/>
    <p:sldId id="265" r:id="rId17"/>
    <p:sldId id="279" r:id="rId18"/>
    <p:sldId id="266" r:id="rId19"/>
    <p:sldId id="280" r:id="rId20"/>
    <p:sldId id="281" r:id="rId21"/>
    <p:sldId id="267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BAC6-BCDF-4D6E-9A04-349A789F646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FE2A-790A-4BAD-9990-D65A6DAD0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FE2A-790A-4BAD-9990-D65A6DAD09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5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FE2A-790A-4BAD-9990-D65A6DAD090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7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3HY5x87D1to&amp;feature=youtu.be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78010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«Куда делся лучик света?»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8136904" cy="302433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мини проект 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еатр теней»</a:t>
            </a:r>
          </a:p>
          <a:p>
            <a:pPr algn="l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Исполнитель: учитель начальных классов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КГУ «Луганская средняя общеобразовательная школа »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Оразова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Салимовна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78632"/>
              </p:ext>
            </p:extLst>
          </p:nvPr>
        </p:nvGraphicFramePr>
        <p:xfrm>
          <a:off x="179511" y="1772816"/>
          <a:ext cx="871296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272"/>
                <a:gridCol w="4583697"/>
              </a:tblGrid>
              <a:tr h="29140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8447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Читательские умения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Выявлять буквальный</a:t>
                      </a:r>
                      <a:r>
                        <a:rPr lang="ru-RU" b="1" baseline="0" dirty="0" smtClean="0"/>
                        <a:t> смысл при проведении исследовательской работы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912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Форма</a:t>
                      </a:r>
                      <a:r>
                        <a:rPr lang="ru-RU" b="1" baseline="0" dirty="0" smtClean="0"/>
                        <a:t> ответа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Полный ответ на поставленный вопрос, содержащий вывод</a:t>
                      </a:r>
                      <a:endParaRPr lang="ru-RU" b="1" dirty="0"/>
                    </a:p>
                  </a:txBody>
                  <a:tcPr/>
                </a:tc>
              </a:tr>
              <a:tr h="26185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Уровень вопроса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Руководство по оценке открытого вопроса: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Ответ принимается полностью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Код 1: Процитирован или перефразирован один из следующих результатов исследования.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/>
                        <a:t>3.    Результат</a:t>
                      </a:r>
                      <a:r>
                        <a:rPr lang="ru-RU" b="1" baseline="0" dirty="0" smtClean="0"/>
                        <a:t> исследования 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Этот</a:t>
                      </a:r>
                      <a:r>
                        <a:rPr lang="ru-RU" b="1" baseline="0" dirty="0" smtClean="0"/>
                        <a:t> опыт доказывает ,что есть прозрачные и непрозрачные предметы и вещества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вопроса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4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924944"/>
            <a:ext cx="4104456" cy="34512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371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2(первый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 проекта)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в ясную погоду мы видим предметы отчетливо, а в туманную или дождливую размытыми? Сделай вывод.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51" y="2924943"/>
            <a:ext cx="3754760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27067"/>
              </p:ext>
            </p:extLst>
          </p:nvPr>
        </p:nvGraphicFramePr>
        <p:xfrm>
          <a:off x="179512" y="2636912"/>
          <a:ext cx="8640960" cy="47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427861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Читательские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Понимание </a:t>
                      </a:r>
                      <a:endParaRPr lang="ru-RU" dirty="0"/>
                    </a:p>
                  </a:txBody>
                  <a:tcPr/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содержащий</a:t>
                      </a:r>
                      <a:r>
                        <a:rPr lang="ru-RU" baseline="0" dirty="0" smtClean="0"/>
                        <a:t> сравнительные категории, основан на наблюдение, жизненного опыта и предоставленных слайдов </a:t>
                      </a:r>
                      <a:endParaRPr lang="ru-RU" dirty="0"/>
                    </a:p>
                  </a:txBody>
                  <a:tcPr/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23210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Руководство по оценке открытого вопроса: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Ответ принимается полностью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Код 1: Процитирован или перефразирован один из следующих результатов исследования.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/>
                        <a:t>3.    Результат</a:t>
                      </a:r>
                      <a:r>
                        <a:rPr lang="ru-RU" b="1" baseline="0" dirty="0" smtClean="0"/>
                        <a:t> исследования 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Прозрачность</a:t>
                      </a:r>
                      <a:r>
                        <a:rPr lang="ru-RU" baseline="0" dirty="0" smtClean="0"/>
                        <a:t> воздуха зависит от содержания в нем воды в виде пара.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36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4824536" cy="460851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Практическая работа.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Группам раздать разные предметы: чертёжная бумага, пластиковая бутылка, металлическая линейка, полиэтиленовый пакет, ткань, шарик, фигурка, стакан.  </a:t>
            </a:r>
            <a:endParaRPr lang="ru-RU" sz="4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исследовать предметы, выяснить, через какие предметы солнечный луч проходит, а через какие нет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Какой источник света может нам сейчас на уроке заменить солнечный луч?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Ваша цель: определить прозрачность 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ru-RU" sz="4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Каков вывод ваших исследований? Дайте ответ на основе вашего исследования и видео рес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урса </a:t>
            </a:r>
          </a:p>
          <a:p>
            <a:pPr algn="just"/>
            <a:endParaRPr lang="ru-RU" sz="3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://youtu.be/70-HuO63Ohk</a:t>
            </a:r>
            <a:endParaRPr lang="ru-RU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44816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мини проекта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556792"/>
            <a:ext cx="283191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7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692696"/>
            <a:ext cx="8056004" cy="5400600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ПОЯСНЕНИЕ ЗАДАНИЯ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8008" y="1340768"/>
            <a:ext cx="78581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задании (слайд 2 ) ученикам нужно выяснить, через какие предметы солнечный луч проходит, а через какие нет.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исследования ученики определяют прозрачность/непрозрачность предметов. В задании важно представить буквальный смысл информации, полученной из видео ресурса, то есть в результате исследования найти результат и записать его в виде развернутого ответа.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руководстве к открытому заданию был только один результат, которое засчитывалось как правильный ответ, хотя в видео описаны несколько независимых результатов исследования.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1252728"/>
          </a:xfrm>
        </p:spPr>
        <p:txBody>
          <a:bodyPr/>
          <a:lstStyle/>
          <a:p>
            <a:pPr algn="ctr"/>
            <a:r>
              <a:rPr lang="ru-RU" b="1" dirty="0" smtClean="0"/>
              <a:t>КОД ВОПРОСА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02429"/>
              </p:ext>
            </p:extLst>
          </p:nvPr>
        </p:nvGraphicFramePr>
        <p:xfrm>
          <a:off x="500061" y="1828800"/>
          <a:ext cx="8143904" cy="425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5"/>
                <a:gridCol w="5000659"/>
              </a:tblGrid>
              <a:tr h="616406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</a:t>
                      </a:r>
                      <a:endParaRPr lang="ru-RU" sz="1800" dirty="0"/>
                    </a:p>
                  </a:txBody>
                  <a:tcPr/>
                </a:tc>
              </a:tr>
              <a:tr h="6164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Читательские умения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Выявлять буквальный</a:t>
                      </a:r>
                      <a:r>
                        <a:rPr lang="ru-RU" b="1" baseline="0" dirty="0" smtClean="0"/>
                        <a:t> смысл при проведении исследовательской работы</a:t>
                      </a:r>
                      <a:endParaRPr lang="ru-RU" b="1" dirty="0"/>
                    </a:p>
                  </a:txBody>
                  <a:tcPr/>
                </a:tc>
              </a:tr>
              <a:tr h="6164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Форма ответа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Задание с развернутым ответом</a:t>
                      </a:r>
                      <a:endParaRPr lang="ru-RU" b="1" dirty="0"/>
                    </a:p>
                  </a:txBody>
                  <a:tcPr/>
                </a:tc>
              </a:tr>
              <a:tr h="6164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Уровень вопроса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616406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Руководство по оценке открытого вопроса: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Ответ принимается полностью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Код 1: Процитирован или перефразирован один из следующих результатов исследования.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/>
                        <a:t>3.    Результат</a:t>
                      </a:r>
                      <a:r>
                        <a:rPr lang="ru-RU" b="1" baseline="0" dirty="0" smtClean="0"/>
                        <a:t> исследования: Свет не проходит через непрозрачные объекты, поэтому за ними возникает тень.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5040560" cy="468052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Опыт 1. « Прямолинейный маршрут»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опыта 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Направьте  луч света на шарик.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Поворачивая шарик  разными сторонами в луче света.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 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все время освещена только та часть шарика, на которую попадает свет. Как бы ты ни повернул шарик, его обратная сторона всегда остается в тени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Вывод</a:t>
            </a: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: Луч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прямолинеен, он не может огибать предметы.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потому …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лучи распространяются по прямой линии: они не могут огибать предмет и освещать обратную сторону. Поэтому Солнце по очереди освещает только ту сторону Земли, которая сейчас обращена к его лучам. В это время другая сторона находится в тени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816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мини проекта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828800"/>
            <a:ext cx="2327854" cy="23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59" y="1844824"/>
            <a:ext cx="352839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проводится учащимися самостоятельно с использованием ресурсов: фонарика и теннисного шарика. Каждый участник группы проводит опыт. Шарик освещается с помощью фонарика. Во время опыта учащиеся высказываются о своих наблюдениях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направить луч света на шарик, поворачивая шарик вокруг оси ,продолжать освещать его, наблюдать за тенью от шарика, есть ли изменения в форме тени?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опыта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1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409" y="1556792"/>
            <a:ext cx="5184576" cy="46805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Опыт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«Можно ли двигать тень?»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 опыта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Поставьте фигурку между стеной и источником света.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Перемещайте предмет относительно источника света и источник света относительно предмета.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тень перемещается, если перемещать предмет или источник света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2" cy="8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мини проекта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828800"/>
            <a:ext cx="2615886" cy="34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85" y="1772816"/>
            <a:ext cx="35885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при освещении образуют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 … прямолинейный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 …,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свойства помогут нам создать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…»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слова: прозрачные, тень, подвижна, света, теней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выхода на заключительный этап урока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слова для вывода и подтверждения гипотезы 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2585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 способность некоторых тел не пропускать луч света.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подвижности тени и о прямолинейности светового луча.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спользуя полученные знания, создать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«Театр теней»</a:t>
            </a:r>
          </a:p>
          <a:p>
            <a:pPr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803874"/>
              </p:ext>
            </p:extLst>
          </p:nvPr>
        </p:nvGraphicFramePr>
        <p:xfrm>
          <a:off x="251520" y="1268761"/>
          <a:ext cx="8640960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96194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вопроса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97691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Читательские умения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Выявлять</a:t>
                      </a:r>
                      <a:r>
                        <a:rPr lang="ru-RU" b="1" baseline="0" dirty="0" smtClean="0"/>
                        <a:t> буквальный смысл задания вставить пропущенные слова из предложенных</a:t>
                      </a:r>
                      <a:endParaRPr lang="ru-RU" b="1" dirty="0"/>
                    </a:p>
                  </a:txBody>
                  <a:tcPr/>
                </a:tc>
              </a:tr>
              <a:tr h="68384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Форма</a:t>
                      </a:r>
                      <a:r>
                        <a:rPr lang="ru-RU" b="1" baseline="0" dirty="0" smtClean="0"/>
                        <a:t> ответа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Письменная , с получением</a:t>
                      </a:r>
                      <a:r>
                        <a:rPr lang="ru-RU" b="1" baseline="0" dirty="0" smtClean="0"/>
                        <a:t> конечного результата -вывода</a:t>
                      </a:r>
                      <a:endParaRPr lang="ru-RU" b="1" dirty="0"/>
                    </a:p>
                  </a:txBody>
                  <a:tcPr/>
                </a:tc>
              </a:tr>
              <a:tr h="3961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Уровень вопроса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0194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Руководство по оценке открытого вопроса: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Ответ принимается полностью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Код 1: Процитирован или перефразирован один из следующих результатов исследования.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/>
                        <a:t>3.    Результат</a:t>
                      </a:r>
                      <a:r>
                        <a:rPr lang="ru-RU" b="1" baseline="0" dirty="0" smtClean="0"/>
                        <a:t>  -вывод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Не прозрачные предметы</a:t>
                      </a:r>
                      <a:r>
                        <a:rPr lang="ru-RU" b="1" baseline="0" dirty="0" smtClean="0"/>
                        <a:t> образуют тень ,луч света прямолинейный, тень подвижна. Эти свойства помогут нам создать «Театр теней»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Код вопроса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6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5122912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https://www.youtube.com/watch?v=3HY5x87D1to&amp;feature=youtu.be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1.Раздача  плоских фигурок сказочных героев из бумаги (выполнены учащимися на уроке художественного труда)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Пробы проигрывания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сценки из спектакля  «Храбрые зайцы» детьми в театре теней.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подготавливает сцену с подсветкой  в затемненном классе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дальнейшем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дети учат роли и показывают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полностью для приглашённых зрителей.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87208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этап мини проекта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теней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«Храбрые зайцы»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204864"/>
            <a:ext cx="2903918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3257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подтверждение гипотезы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521059"/>
            <a:ext cx="836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при освещении образуют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тень 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 прямолинейный.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Тень подвижна ,эти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создать 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теней»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68863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успеха: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ченики смогут отличать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прозрачные и непрозрачные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тела, узнают какие тела отбрасывают тень,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смогут использовать эти свойства в мини проекте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еатр теней»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/>
              <a:t>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72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Межпредметные связи: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 мира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удожественный труд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Предварительные знания: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знают, что такое эксперимент, мини проект, свет и источник света.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628800"/>
            <a:ext cx="8208912" cy="504056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«Дюжина вопросов»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Я попрошу всех выйти к доске (можно у своих парт). Я вам предлагаю вопросы, вы должны будете ответить одновременно, но молча, про себя, осуществляя движения. Ответ «Да» - поднять руки вверх, приподнимаясь на носочки, «Нет» - присесть на корточки, «Ни да, ни нет» - обычная поза - стоя. Готовы?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У вас в данный момент хорошее настроение? Вы сегодня хорошо выспались? Вы успели дома позавтракать? На прошлом уроке мы говорили с вами про космос? (Нет, про свет). Свет – позволяет живым организмам видеть мир вокруг них? (Да). Самый главный источник света – это Солнце? (да). 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Солнечный луч распространяется по прямой линии? (Да). Луч света может проходить через все предметы насквозь? (Нет)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Спасибо! Пройдите на свои места.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-Почему на последние два вопроса вы не смогли дать точного ответа?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Стартер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на  тему, целеполагание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920880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свет погаснет вдруг,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меня есть верный друг.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ним мне ничего не страшно,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иду вперёд отважно!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Разгадав загадку, вы получите предмет, который будем использовать на уроке. (Фонарик.)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Как связать данный предмет с темой сегодняшнего урока? (будем искусственно получать луч света и проверять, как он будет себя вести при встрече с другими предметами)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772816"/>
            <a:ext cx="4248472" cy="453650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 меня два стаканчика, вы должны отгадать, что я спрятала в стаканчиках.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Почему вы отгадали, что лежит в этом стакане? (Прозрачный). А почему не догадались, что в другом стакане? (Непрозрачный). 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думаете, от чего зависит прозрачность предметов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(пропускают свет и не пропускают свет)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128792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Демонстрация опыта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(учитель)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828800"/>
            <a:ext cx="3191950" cy="39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видео ресурса «Прозрачность и непрозрачность предметов и веществ»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https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://youtu.be/70-HuO63Ohk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19" y="2636911"/>
            <a:ext cx="5040561" cy="42499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 (Первый этап проекта)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каком  из стаканов вы видите предмет? Почему вы видите что лежит в этом стакане?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5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617</TotalTime>
  <Words>1053</Words>
  <Application>Microsoft Office PowerPoint</Application>
  <PresentationFormat>Экран (4:3)</PresentationFormat>
  <Paragraphs>173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Тема урока «Куда делся лучик света?»  </vt:lpstr>
      <vt:lpstr>Цели урока</vt:lpstr>
      <vt:lpstr>Критерии успеха: Ученики смогут отличать прозрачные и непрозрачные тела, узнают какие тела отбрасывают тень,  смогут использовать эти свойства в мини проекте  «Театр теней»   </vt:lpstr>
      <vt:lpstr>       Межпредметные связи: познание мира,  художественный труд  Предварительные знания: учащиеся знают, что такое эксперимент, мини проект, свет и источник света.</vt:lpstr>
      <vt:lpstr>Стартер</vt:lpstr>
      <vt:lpstr>Выход на  тему, целеполагание </vt:lpstr>
      <vt:lpstr> Демонстрация опыта  (учитель)</vt:lpstr>
      <vt:lpstr>Просмотр видео ресурса «Прозрачность и непрозрачность предметов и веществ» </vt:lpstr>
      <vt:lpstr>   Вопрос 1 (Первый этап проекта)  В каком  из стаканов вы видите предмет? Почему вы видите что лежит в этом стакане?</vt:lpstr>
      <vt:lpstr> Код вопроса</vt:lpstr>
      <vt:lpstr>Вопрос 2(первый этап проекта)  Почему в ясную погоду мы видим предметы отчетливо, а в туманную или дождливую размытыми? Сделай вывод.</vt:lpstr>
      <vt:lpstr>Код вопроса</vt:lpstr>
      <vt:lpstr>2 этап мини проекта</vt:lpstr>
      <vt:lpstr>Презентация PowerPoint</vt:lpstr>
      <vt:lpstr>КОД ВОПРОСА</vt:lpstr>
      <vt:lpstr>3 этап мини проекта</vt:lpstr>
      <vt:lpstr> Пояснение опыта</vt:lpstr>
      <vt:lpstr>4 этап мини проекта</vt:lpstr>
      <vt:lpstr>  Задание для выхода на заключительный этап урока  Вставь слова для вывода и подтверждения гипотезы </vt:lpstr>
      <vt:lpstr>Код вопроса</vt:lpstr>
      <vt:lpstr>        5 этап мини проекта Театр теней  сказка «Храбрые зайцы»</vt:lpstr>
      <vt:lpstr>Выход на подтверждение гипотезы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мини проекта  «Театр теней» на уроке естествознания</dc:title>
  <dc:creator>1</dc:creator>
  <cp:lastModifiedBy>1</cp:lastModifiedBy>
  <cp:revision>51</cp:revision>
  <dcterms:created xsi:type="dcterms:W3CDTF">2021-01-22T05:32:14Z</dcterms:created>
  <dcterms:modified xsi:type="dcterms:W3CDTF">2021-01-26T03:24:40Z</dcterms:modified>
</cp:coreProperties>
</file>