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8B438-00C8-45A0-956C-43EA63D5C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E23934-EBBD-4DD9-917B-1723DDE6C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0C1F0A-C31D-49D5-8615-5D81EEB3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53DC4-3596-4A93-9B30-5114CFE7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5BCBB0-10A5-49E7-8347-7AC3A769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4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10A34-C918-4192-AF0D-28A35F48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50771F-C0CE-424C-9E9F-D6028BAA3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CE5E9-4B7A-4EDF-B7E6-4808B8AF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0E14A1-7324-4039-B7B1-67170873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E0CA9-DFA6-410C-9EAC-2664E1C4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4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927814-790C-4761-9048-CEBE3D8579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77890D-42DD-415E-A7A7-254C4FAFE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6E148-8176-4BDF-BAC6-CF489C9E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1E40D-E8FE-4EAD-B38E-1408F26A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7DDBBF-2169-4215-8EAB-3FA39552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4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4C6E4-9E45-4174-B6B6-4B29EBF7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4724F8-8F6F-4969-BC94-285DA3E6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7058D2-AC54-46C8-BA94-970288FF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71601-0546-4AD7-AB1E-A44F5642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49D717-9591-4BB2-8E3A-6DE25D18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2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9CD40-9A67-44AD-8A3C-9A581D67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50CD8F-1EA0-4BA8-9E33-ED8BC2809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8ABBD4-FAC4-409C-9DED-7E092DFF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A415EC-59CE-4956-BA09-07436685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464CA-DC4E-4639-8377-8250AD25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7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81A56-3FC7-4122-936E-1D231A4F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920AF0-7092-47DB-B2DF-4E8D8A4CE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4E4C58-2D43-40E1-9E06-45A13809F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3938F8-40DD-4691-A61A-E97E013B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6BE98-5553-4DD3-BAB8-B4500E83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FB560-0E5A-4538-895F-573360C0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6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753D9-B239-4AF5-ACD1-86D7CEEF9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55ADF-CFB0-4147-A323-A140B4713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636167-36D4-4017-8D9F-2B90B46FA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18A003-2C04-4FC2-9DA6-B4E1396C7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009952-E932-461D-8E4E-287DC0AD2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70B21B-F4AB-4602-80B8-F747D25F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48523E-FCB8-4A8E-8EF5-590BF07F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1BF6684-B1E8-43EA-80CD-F5EC3AAA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893F9-846C-4BC0-BB20-8B70BBC5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E1C54A-E143-4792-8D4D-CDDB50AB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D84A49-3B11-4A4E-979A-1FF2FE31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3B2278-D594-42A4-A9EE-A94BFFD4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20B842-025B-4C8A-AF98-5F227AC9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69EFB3-3D57-401A-B3EA-C8D5D08B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041274-9A53-41BE-B258-2B34250A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03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16C72-7ECA-4D74-9E72-FD76A55D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816B9-9E3A-4891-ACFA-BF2FD6B58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66CD61-8C5F-44B5-AB82-5F5AB63A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F8BE10-9D47-4503-BD11-DB949CCE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27119-D4EF-49F7-BA88-C991FD7D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802A34-0DC3-483C-9C7E-BE416637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04C00-803A-4444-99B5-46D8832D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571CD4-49D2-46BA-917A-82E67BEEE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9407B8-5EA4-4E9A-A6E5-B1221A869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F6908C-AC01-4900-B4F3-0ECC2533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B78E72-BDD2-4D65-A38A-A200209F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1A871-B911-4366-AFEA-98DDA0BC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0BB06-B691-4515-A6E6-5128BD29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6D6812-EB4A-4B83-A359-72795AB8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1BC2B2-6891-4740-B3C3-3778FF47C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E9D6-192E-4A8F-B765-27E53EC06F7F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6DFCC3-D269-47B1-8AD6-C6677B692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97EF2B-B9D0-43CD-A01B-F1FBB9EB6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B99E-79A5-41ED-A560-2C4D7CB16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85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0"/>
            <a:ext cx="255577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450" y="2455138"/>
            <a:ext cx="2684877" cy="194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75520" y="260649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облысы Білім беру басқармасының Білім беруді дамытудың инновациялық орталығы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6373" y="4509121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Инновационный центр развития образования Управления образования Павлодарской области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850" y="2291974"/>
            <a:ext cx="5795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«Құқықтық мәдениеті толысқан қоғам»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4584" y="6355779"/>
            <a:ext cx="201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Павлодар, 2020 ж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4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4C587-17C2-43EE-B932-314ADB2C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75" y="214543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ПРОЕКТ 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</a:t>
            </a:r>
            <a:endParaRPr lang="ru-RU" sz="3600" dirty="0">
              <a:solidFill>
                <a:srgbClr val="CC00CC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/>
        </p:nvGraphicFramePr>
        <p:xfrm>
          <a:off x="461890" y="964271"/>
          <a:ext cx="11577710" cy="56791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7880252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3697458">
                  <a:extLst>
                    <a:ext uri="{9D8B030D-6E8A-4147-A177-3AD203B41FA5}">
                      <a16:colId xmlns:a16="http://schemas.microsoft.com/office/drawing/2014/main" val="2681916239"/>
                    </a:ext>
                  </a:extLst>
                </a:gridCol>
              </a:tblGrid>
              <a:tr h="1019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институт, призванный реализовывать основные составляющие правового образования: развитие правовой грамотности, правового мышления и правовой культуры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Главную роль в правовом образовании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играет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473246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Современность диктует нам все новые тенденции, которые меняются ежедневно и система образования должна соответствовать этим тенденциям. 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Внедряемые реформы основываются на нормативно-правовых документах, которыми должны руководствоваться педагоги.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Современный уровень развития правовой и образовательных систем в республике, резкий количественный рост и иерархическое усложнение нормативно-правового массива, регулирующий образовательные отношения,  исключительная значимость образования как социального института приводят к необходимости постоянного повышения уровня правовой грамотности педагогов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Постоянное и систематическое повышение уровня правовой грамотности педагогов необходимое условие, которое позволит сформировать правовую культуру обучающих.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b="1" dirty="0">
                          <a:solidFill>
                            <a:srgbClr val="CC00CC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должен быть: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 грамотным;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знать и соблюдать права ребенка и человека;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активным;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понимающим социальную ценность права;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правовые нормы государства.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3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4C587-17C2-43EE-B932-314ADB2C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254" y="239396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ПРОЕКТ 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</a:t>
            </a:r>
            <a:endParaRPr lang="ru-RU" sz="3600" dirty="0">
              <a:solidFill>
                <a:srgbClr val="CC00CC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552090"/>
              </p:ext>
            </p:extLst>
          </p:nvPr>
        </p:nvGraphicFramePr>
        <p:xfrm>
          <a:off x="307145" y="1111347"/>
          <a:ext cx="11577709" cy="5490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378633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10199076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Цель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Повышение уровня правовой грамотности педагогов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Определение уровня правовой грамотности педагогов.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комплексного плана мероприятий по повышению уровня правовой грамотности педагогов совместно с юридическими организациями, профсоюзом педагогов, социальными службами, заинтересованными лицами.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Реализация комплексного плана мероприятий по повышению правовой грамотности педагогов.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Определение уровня правовой грамотности педагогов после реализации проекта.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Разработка методических рекомендаций по повышению правовой грамотности педагогов.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7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27486"/>
              </p:ext>
            </p:extLst>
          </p:nvPr>
        </p:nvGraphicFramePr>
        <p:xfrm>
          <a:off x="393895" y="983028"/>
          <a:ext cx="11598269" cy="5381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716259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9882010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результатов 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комплексного плана мероприятий по повышению правовой грамотности педагогов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Проведение правового лектория;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Проведение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практикоориентированных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семинаров, направленных на решение проблемных ситуаций из жизни, связанных с образовательным правом;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 Проведение семинаров по основам права, разъяснения НПА в области образования в каждой организации образования;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Проведение курсов повышения квалификации по образовательному праву для администрации организаций образования;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0705A5D-A5A0-4873-AFAC-13E56FF6F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75" y="166467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ПРОЕКТ 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5ECE82D-3149-46CD-90E9-88B3EFCDE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52098"/>
              </p:ext>
            </p:extLst>
          </p:nvPr>
        </p:nvGraphicFramePr>
        <p:xfrm>
          <a:off x="393895" y="983028"/>
          <a:ext cx="11598269" cy="5490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716259">
                  <a:extLst>
                    <a:ext uri="{9D8B030D-6E8A-4147-A177-3AD203B41FA5}">
                      <a16:colId xmlns:a16="http://schemas.microsoft.com/office/drawing/2014/main" val="1649274170"/>
                    </a:ext>
                  </a:extLst>
                </a:gridCol>
                <a:gridCol w="9882010">
                  <a:extLst>
                    <a:ext uri="{9D8B030D-6E8A-4147-A177-3AD203B41FA5}">
                      <a16:colId xmlns:a16="http://schemas.microsoft.com/office/drawing/2014/main" val="71442086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результатов 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78950"/>
                  </a:ext>
                </a:extLst>
              </a:tr>
              <a:tr h="4584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Реализация комплексного плана мероприятий по повышению правовой грамотности педагогов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5) Проведение коучингов, тренингов  по вопросам образовательного права (разрешение конфликтов, медиация и т.д.);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6) Проведение онлайн-консультаций для педагогов по вопросам образовательного права;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7) Проведение олимпиады среди педагогов по образовательному праву;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8) Проведение областного конкурса социальных проектов с целью повышения правовой грамотности учащихся;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9) Проведение образовательного  </a:t>
                      </a:r>
                      <a:r>
                        <a:rPr lang="ru-RU" sz="2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хакатона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«Право знать!»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6621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C6D0F0-14F2-466E-BF7C-082005576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67" y="166467"/>
            <a:ext cx="907908" cy="816561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A2BD0BF-0EEE-430A-965B-05C83261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66467"/>
            <a:ext cx="10515600" cy="816561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CC00CC"/>
                </a:solidFill>
                <a:latin typeface="+mn-lt"/>
              </a:rPr>
              <a:t>ПРОЕКТ «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Құқықтық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мәдениеті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толысқан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3600" b="1" i="1" dirty="0" err="1">
                <a:solidFill>
                  <a:srgbClr val="CC00CC"/>
                </a:solidFill>
                <a:latin typeface="+mn-lt"/>
              </a:rPr>
              <a:t>қоғам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»</a:t>
            </a:r>
            <a:endParaRPr lang="ru-RU" sz="36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2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410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ПРОЕКТ «Құқықтық мәдениеті толысқан қоғам»</vt:lpstr>
      <vt:lpstr>ПРОЕКТ «Құқықтық мәдениеті толысқан қоғам»</vt:lpstr>
      <vt:lpstr>ПРОЕКТ «Құқықтық мәдениеті толысқан қоғам»</vt:lpstr>
      <vt:lpstr>ПРОЕКТ «Құқықтық мәдениеті толысқан қоғам»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Спецпроект   «Құқықтық мәдениет»</dc:title>
  <dc:creator>Aliya Zhakienova</dc:creator>
  <cp:lastModifiedBy>Aliya Zhakienova</cp:lastModifiedBy>
  <cp:revision>11</cp:revision>
  <dcterms:created xsi:type="dcterms:W3CDTF">2020-12-11T06:34:38Z</dcterms:created>
  <dcterms:modified xsi:type="dcterms:W3CDTF">2020-12-22T06:47:58Z</dcterms:modified>
</cp:coreProperties>
</file>