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8B438-00C8-45A0-956C-43EA63D5C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E23934-EBBD-4DD9-917B-1723DDE6C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0C1F0A-C31D-49D5-8615-5D81EEB3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53DC4-3596-4A93-9B30-5114CFE7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BCBB0-10A5-49E7-8347-7AC3A769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10A34-C918-4192-AF0D-28A35F48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50771F-C0CE-424C-9E9F-D6028BAA3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CE5E9-4B7A-4EDF-B7E6-4808B8AF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0E14A1-7324-4039-B7B1-67170873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E0CA9-DFA6-410C-9EAC-2664E1C4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4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927814-790C-4761-9048-CEBE3D857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77890D-42DD-415E-A7A7-254C4FAFE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6E148-8176-4BDF-BAC6-CF489C9E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1E40D-E8FE-4EAD-B38E-1408F26A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7DDBBF-2169-4215-8EAB-3FA39552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4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4C6E4-9E45-4174-B6B6-4B29EBF7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4724F8-8F6F-4969-BC94-285DA3E6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7058D2-AC54-46C8-BA94-970288FF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71601-0546-4AD7-AB1E-A44F5642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49D717-9591-4BB2-8E3A-6DE25D18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2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9CD40-9A67-44AD-8A3C-9A581D67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50CD8F-1EA0-4BA8-9E33-ED8BC280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8ABBD4-FAC4-409C-9DED-7E092DFF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A415EC-59CE-4956-BA09-07436685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464CA-DC4E-4639-8377-8250AD25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7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81A56-3FC7-4122-936E-1D231A4F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20AF0-7092-47DB-B2DF-4E8D8A4CE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4E4C58-2D43-40E1-9E06-45A13809F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3938F8-40DD-4691-A61A-E97E013B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6BE98-5553-4DD3-BAB8-B4500E83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FB560-0E5A-4538-895F-573360C0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753D9-B239-4AF5-ACD1-86D7CEEF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55ADF-CFB0-4147-A323-A140B471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636167-36D4-4017-8D9F-2B90B46FA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18A003-2C04-4FC2-9DA6-B4E1396C7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009952-E932-461D-8E4E-287DC0AD2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70B21B-F4AB-4602-80B8-F747D25F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48523E-FCB8-4A8E-8EF5-590BF07F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BF6684-B1E8-43EA-80CD-F5EC3AAA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893F9-846C-4BC0-BB20-8B70BBC5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E1C54A-E143-4792-8D4D-CDDB50AB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D84A49-3B11-4A4E-979A-1FF2FE31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3B2278-D594-42A4-A9EE-A94BFFD4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20B842-025B-4C8A-AF98-5F227AC9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69EFB3-3D57-401A-B3EA-C8D5D08B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041274-9A53-41BE-B258-2B34250A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3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16C72-7ECA-4D74-9E72-FD76A55D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816B9-9E3A-4891-ACFA-BF2FD6B58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66CD61-8C5F-44B5-AB82-5F5AB63A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F8BE10-9D47-4503-BD11-DB949CCE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27119-D4EF-49F7-BA88-C991FD7D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802A34-0DC3-483C-9C7E-BE416637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04C00-803A-4444-99B5-46D8832D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571CD4-49D2-46BA-917A-82E67BEEE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9407B8-5EA4-4E9A-A6E5-B1221A869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F6908C-AC01-4900-B4F3-0ECC2533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B78E72-BDD2-4D65-A38A-A200209F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1A871-B911-4366-AFEA-98DDA0BC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0BB06-B691-4515-A6E6-5128BD29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6D6812-EB4A-4B83-A359-72795AB8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1BC2B2-6891-4740-B3C3-3778FF47C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E9D6-192E-4A8F-B765-27E53EC06F7F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6DFCC3-D269-47B1-8AD6-C6677B692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97EF2B-B9D0-43CD-A01B-F1FBB9EB6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B99E-79A5-41ED-A560-2C4D7CB16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5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0"/>
            <a:ext cx="255577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450" y="2455138"/>
            <a:ext cx="2684877" cy="194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75520" y="260649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облысы Білім беру басқармасының Білім беруді дамытудың инновациялық орталығы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6373" y="4509121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Инновационный центр развития образования Управления образования Павлодарской области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0866" y="2274838"/>
            <a:ext cx="5795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«Құқықтық мәдениеті толысқан қоғам»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Жобасы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4584" y="6355779"/>
            <a:ext cx="201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Павлодар, 2020 ж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4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877967"/>
              </p:ext>
            </p:extLst>
          </p:nvPr>
        </p:nvGraphicFramePr>
        <p:xfrm>
          <a:off x="461890" y="964271"/>
          <a:ext cx="11577710" cy="56029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7880252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3697458">
                  <a:extLst>
                    <a:ext uri="{9D8B030D-6E8A-4147-A177-3AD203B41FA5}">
                      <a16:colId xmlns:a16="http://schemas.microsoft.com/office/drawing/2014/main" val="2681916239"/>
                    </a:ext>
                  </a:extLst>
                </a:gridCol>
              </a:tblGrid>
              <a:tr h="1019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құқықтық білім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берудің негізгі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құрамдас бөліктерін: құқықтық сауаттылықты, құқықтық ойлау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 құқықтық мәдениетті дамытуды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жүзеге асыруға арналған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Құқықтық білім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берудегі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басты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рөлді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атқарады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47324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 заман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бізден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күнделікті өзгеріп отыратын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жаңа үдерістерді талап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етеді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білім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 бұл үдерістерге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сәйкес болуы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Енгізілетін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реформалар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басшылыққа алуы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тиіс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нормативті-құқықтық құжаттарға негізделеді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Республикадағы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құқықтық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жүйелерінің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заманауи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даму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қарым-қатынастарын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реттейтін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нормативтік-құқықтық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ауқымның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күрт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сандық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өсімі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иерархиялық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күрделенуі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берудің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институт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ретіндегі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ерекше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маңыздылығы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педагогтердің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құқықтық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деңгейін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тұрақты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қажеттілігіне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әкеледі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Педагогтердің құқықтық сауаттылығы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деңгейін тұрақты әрі жүйелі арттыру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алушылардың құқықтық мәдениетін қалыптастыруға мүмкіндік беретін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 шарт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b="1" dirty="0">
                          <a:solidFill>
                            <a:srgbClr val="CC00CC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Педагог: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заң мәселелерінде сауатты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адам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құқықтарын білу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ұстану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 белсенді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құқықтың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әлеуметтік құндылығын түсіну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мемлекеттің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құқықтық нормаларын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сақтауы қажет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1612EAF-67F8-4A49-8200-66B2BFF3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05" y="150054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жобасы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32553"/>
              </p:ext>
            </p:extLst>
          </p:nvPr>
        </p:nvGraphicFramePr>
        <p:xfrm>
          <a:off x="307145" y="1111347"/>
          <a:ext cx="11577709" cy="5381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521655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10056054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Мақсаты: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 құқықтық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 сауаттылық деңгейін арттыру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Міндеттері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құқықтық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сауаттылық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деңгейін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анықтау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Заң ұйымдарымен,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 педагогтер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кәсіптік одағымен, әлеуметтік қызметтермен, мүдделі тұлғалармен бірлесіп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 құқықтық сауаттылық деңгейін арттыру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бойынша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іс-шаралардың кешенді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жоспарын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әзірлеу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 құқықтық сауаттылық деңгейін арттыру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бойынша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іс-шаралардың кешенді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жоспарын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жүзеге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 асыру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Жобаны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жүзеге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 асырғаннан кейін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 құқықтық сауаттылық деңгейін анықтау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Педагогтердің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 құқықтық сауаттылық деңгейін арттыруға байланысты</a:t>
                      </a:r>
                      <a:r>
                        <a:rPr lang="ru-RU" sz="2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baseline="0" dirty="0" err="1">
                          <a:solidFill>
                            <a:schemeClr val="tx1"/>
                          </a:solidFill>
                          <a:effectLst/>
                        </a:rPr>
                        <a:t>әдістемелік ұсынымдарды әзірлеу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886D435-FD59-42E3-92F3-990CBE94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05" y="150054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жобасы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7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27486"/>
              </p:ext>
            </p:extLst>
          </p:nvPr>
        </p:nvGraphicFramePr>
        <p:xfrm>
          <a:off x="393895" y="983028"/>
          <a:ext cx="11598269" cy="5381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716259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9882010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Міндеттері 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 көрсеткіштері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Педагогтердің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құқықтық сауаттылығын арттыру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іс-шаралардың кешенді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жоспарын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жүзеге асыру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Құқықтық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лекторий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құқығымен байланысты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өмірден алынған проблемалық жағдайларды шешуге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бағытталған практикалық бағыттағы семинарларды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 негіздері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семинарлар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әр 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ұйымында 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саласындағы нормативтік-құқықтық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актілерді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түсіндіру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ұйымдарының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әкімшілігі үшін білім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беру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 бойынша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біліктілікті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курстарын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C23C359-D48A-4E29-A2AE-AE58E26B0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05" y="150054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жобасы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79525"/>
              </p:ext>
            </p:extLst>
          </p:nvPr>
        </p:nvGraphicFramePr>
        <p:xfrm>
          <a:off x="393895" y="983028"/>
          <a:ext cx="11598269" cy="5381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716259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9882010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Міндеттері 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 көрсеткіштері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Педагогтердің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құқықтық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сауаттылық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деңгеін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іс-шаралардың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кешенді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жоспарын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жүзеге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асыру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 мәселелері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бойынша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коучинг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тренингтер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жанжалдарды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шешу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медиация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т.б.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 мәселелері бойынша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үшін онлайн-кеңестер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олимпиадалар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8)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алушылардың құқықтық сауаттылығын арттыру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мақсатымен облыстық әлеуметтік жобалар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конкурсын</a:t>
                      </a:r>
                      <a:r>
                        <a:rPr lang="ru-RU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9) «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құқығы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!»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хакатонын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9B1F87-9FE6-409E-87CF-A6B3525F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259" y="166466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жобасы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2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428</Words>
  <Application>Microsoft Office PowerPoint</Application>
  <PresentationFormat>Широкоэкранный</PresentationFormat>
  <Paragraphs>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«Құқықтық мәдениеті толысқан қоғам» жобасы</vt:lpstr>
      <vt:lpstr>«Құқықтық мәдениеті толысқан қоғам» жобасы</vt:lpstr>
      <vt:lpstr>«Құқықтық мәдениеті толысқан қоғам» жобасы</vt:lpstr>
      <vt:lpstr>«Құқықтық мәдениеті толысқан қоғам» жобасы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Спецпроект   «Құқықтық мәдениет»</dc:title>
  <dc:creator>Aliya Zhakienova</dc:creator>
  <cp:lastModifiedBy>Aliya Zhakienova</cp:lastModifiedBy>
  <cp:revision>23</cp:revision>
  <dcterms:created xsi:type="dcterms:W3CDTF">2020-12-11T06:34:38Z</dcterms:created>
  <dcterms:modified xsi:type="dcterms:W3CDTF">2020-12-22T06:47:37Z</dcterms:modified>
</cp:coreProperties>
</file>