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25" r:id="rId2"/>
  </p:sldIdLst>
  <p:sldSz cx="12192000" cy="6858000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CECFF"/>
    <a:srgbClr val="6699FF"/>
    <a:srgbClr val="000066"/>
    <a:srgbClr val="99CCFF"/>
    <a:srgbClr val="3399FF"/>
    <a:srgbClr val="CC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801" autoAdjust="0"/>
  </p:normalViewPr>
  <p:slideViewPr>
    <p:cSldViewPr>
      <p:cViewPr varScale="1">
        <p:scale>
          <a:sx n="105" d="100"/>
          <a:sy n="105" d="100"/>
        </p:scale>
        <p:origin x="798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8382F3-76EC-465B-87D0-4F3FAE83263B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781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B269D6-0E9C-4875-AB26-BA271B835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68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B269D6-0E9C-4875-AB26-BA271B835CD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>
            <a:off x="0" y="22225"/>
            <a:ext cx="12192000" cy="814388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-336550" y="-100013"/>
            <a:ext cx="12960351" cy="9366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Логотип гимназия №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34" y="42863"/>
            <a:ext cx="1007533" cy="7366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80FB-0B69-4241-84DB-0DCC41E6C62F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FCD7-002F-4EF7-9505-8F6478F4F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>
            <a:off x="0" y="22225"/>
            <a:ext cx="12192000" cy="814388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-336550" y="-100013"/>
            <a:ext cx="12960351" cy="9366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Логотип гимназия №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34" y="42863"/>
            <a:ext cx="1007533" cy="7366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5" name="Группа 18"/>
          <p:cNvGrpSpPr>
            <a:grpSpLocks/>
          </p:cNvGrpSpPr>
          <p:nvPr userDrawn="1"/>
        </p:nvGrpSpPr>
        <p:grpSpPr bwMode="auto">
          <a:xfrm>
            <a:off x="48684" y="6210300"/>
            <a:ext cx="12192000" cy="647700"/>
            <a:chOff x="0" y="5929306"/>
            <a:chExt cx="9929849" cy="928694"/>
          </a:xfrm>
        </p:grpSpPr>
        <p:grpSp>
          <p:nvGrpSpPr>
            <p:cNvPr id="6" name="Группа 9"/>
            <p:cNvGrpSpPr>
              <a:grpSpLocks/>
            </p:cNvGrpSpPr>
            <p:nvPr/>
          </p:nvGrpSpPr>
          <p:grpSpPr bwMode="auto">
            <a:xfrm>
              <a:off x="0" y="5929306"/>
              <a:ext cx="3357585" cy="928694"/>
              <a:chOff x="428596" y="2000240"/>
              <a:chExt cx="8239163" cy="2857500"/>
            </a:xfrm>
          </p:grpSpPr>
          <p:pic>
            <p:nvPicPr>
              <p:cNvPr id="15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8596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43240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7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857884" y="2000240"/>
                <a:ext cx="2809875" cy="285750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Группа 10"/>
            <p:cNvGrpSpPr>
              <a:grpSpLocks/>
            </p:cNvGrpSpPr>
            <p:nvPr/>
          </p:nvGrpSpPr>
          <p:grpSpPr bwMode="auto">
            <a:xfrm>
              <a:off x="3286116" y="5929306"/>
              <a:ext cx="3357585" cy="928694"/>
              <a:chOff x="428596" y="2000240"/>
              <a:chExt cx="8239163" cy="2857500"/>
            </a:xfrm>
          </p:grpSpPr>
          <p:pic>
            <p:nvPicPr>
              <p:cNvPr id="12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8596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43240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4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857884" y="2000240"/>
                <a:ext cx="2809875" cy="2857500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Группа 14"/>
            <p:cNvGrpSpPr>
              <a:grpSpLocks/>
            </p:cNvGrpSpPr>
            <p:nvPr/>
          </p:nvGrpSpPr>
          <p:grpSpPr bwMode="auto">
            <a:xfrm>
              <a:off x="6572264" y="5929306"/>
              <a:ext cx="3357585" cy="928694"/>
              <a:chOff x="428596" y="2000240"/>
              <a:chExt cx="8239163" cy="2857500"/>
            </a:xfrm>
          </p:grpSpPr>
          <p:pic>
            <p:nvPicPr>
              <p:cNvPr id="9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8596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0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43240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1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857884" y="2000240"/>
                <a:ext cx="2809875" cy="28575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915E-CBDB-4619-9E93-AD3CFDA74D33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6116-C306-4619-94EB-4EDD0B8AF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>
            <a:off x="0" y="22226"/>
            <a:ext cx="12192000" cy="110172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-336550" y="-100013"/>
            <a:ext cx="12960351" cy="122555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Логотип гимназия №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7" y="44451"/>
            <a:ext cx="1153584" cy="8429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1172-CC38-416A-91FF-DBA3B2638D98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CC03-423A-4832-A788-BF00BF1DD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>
            <a:off x="0" y="22226"/>
            <a:ext cx="12192000" cy="110172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-336550" y="-100013"/>
            <a:ext cx="12960351" cy="122555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Логотип гимназия №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7" y="44451"/>
            <a:ext cx="1153584" cy="8429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5" name="Группа 18"/>
          <p:cNvGrpSpPr>
            <a:grpSpLocks/>
          </p:cNvGrpSpPr>
          <p:nvPr userDrawn="1"/>
        </p:nvGrpSpPr>
        <p:grpSpPr bwMode="auto">
          <a:xfrm>
            <a:off x="0" y="6165850"/>
            <a:ext cx="12192000" cy="692150"/>
            <a:chOff x="0" y="5929306"/>
            <a:chExt cx="9929849" cy="928694"/>
          </a:xfrm>
        </p:grpSpPr>
        <p:grpSp>
          <p:nvGrpSpPr>
            <p:cNvPr id="6" name="Группа 9"/>
            <p:cNvGrpSpPr>
              <a:grpSpLocks/>
            </p:cNvGrpSpPr>
            <p:nvPr/>
          </p:nvGrpSpPr>
          <p:grpSpPr bwMode="auto">
            <a:xfrm>
              <a:off x="0" y="5929306"/>
              <a:ext cx="3357585" cy="928694"/>
              <a:chOff x="428596" y="2000240"/>
              <a:chExt cx="8239163" cy="2857500"/>
            </a:xfrm>
          </p:grpSpPr>
          <p:pic>
            <p:nvPicPr>
              <p:cNvPr id="15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8596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43240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7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857884" y="2000240"/>
                <a:ext cx="2809875" cy="285750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Группа 10"/>
            <p:cNvGrpSpPr>
              <a:grpSpLocks/>
            </p:cNvGrpSpPr>
            <p:nvPr/>
          </p:nvGrpSpPr>
          <p:grpSpPr bwMode="auto">
            <a:xfrm>
              <a:off x="3286116" y="5929306"/>
              <a:ext cx="3357585" cy="928694"/>
              <a:chOff x="428596" y="2000240"/>
              <a:chExt cx="8239163" cy="2857500"/>
            </a:xfrm>
          </p:grpSpPr>
          <p:pic>
            <p:nvPicPr>
              <p:cNvPr id="12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8596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43240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4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857884" y="2000240"/>
                <a:ext cx="2809875" cy="2857500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Группа 14"/>
            <p:cNvGrpSpPr>
              <a:grpSpLocks/>
            </p:cNvGrpSpPr>
            <p:nvPr/>
          </p:nvGrpSpPr>
          <p:grpSpPr bwMode="auto">
            <a:xfrm>
              <a:off x="6572264" y="5929306"/>
              <a:ext cx="3357585" cy="928694"/>
              <a:chOff x="428596" y="2000240"/>
              <a:chExt cx="8239163" cy="2857500"/>
            </a:xfrm>
          </p:grpSpPr>
          <p:pic>
            <p:nvPicPr>
              <p:cNvPr id="9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8596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0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43240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1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857884" y="2000240"/>
                <a:ext cx="2809875" cy="28575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2D7A-9006-4C3F-8304-F17EF010FC95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F656-A274-4E01-9A29-271A76A4F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7174-E4DF-4FCC-A413-AE047E7786CD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5A27-D0DF-4A7D-B391-1FF9E6F0C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25A6-7FDF-46BD-BCDF-B56E28C85E21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E264-8D66-4D78-A88D-E7F8A200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 userDrawn="1"/>
        </p:nvGrpSpPr>
        <p:grpSpPr bwMode="auto">
          <a:xfrm>
            <a:off x="48684" y="6210300"/>
            <a:ext cx="12192000" cy="647700"/>
            <a:chOff x="0" y="5929306"/>
            <a:chExt cx="9929849" cy="928694"/>
          </a:xfrm>
        </p:grpSpPr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0" y="5929306"/>
              <a:ext cx="3357585" cy="928694"/>
              <a:chOff x="428596" y="2000240"/>
              <a:chExt cx="8239163" cy="2857500"/>
            </a:xfrm>
          </p:grpSpPr>
          <p:pic>
            <p:nvPicPr>
              <p:cNvPr id="12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8596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43240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4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857884" y="2000240"/>
                <a:ext cx="2809875" cy="285750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0"/>
            <p:cNvGrpSpPr>
              <a:grpSpLocks/>
            </p:cNvGrpSpPr>
            <p:nvPr/>
          </p:nvGrpSpPr>
          <p:grpSpPr bwMode="auto">
            <a:xfrm>
              <a:off x="3286116" y="5929306"/>
              <a:ext cx="3357585" cy="928694"/>
              <a:chOff x="428596" y="2000240"/>
              <a:chExt cx="8239163" cy="2857500"/>
            </a:xfrm>
          </p:grpSpPr>
          <p:pic>
            <p:nvPicPr>
              <p:cNvPr id="9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8596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0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43240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11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857884" y="2000240"/>
                <a:ext cx="2809875" cy="285750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Группа 14"/>
            <p:cNvGrpSpPr>
              <a:grpSpLocks/>
            </p:cNvGrpSpPr>
            <p:nvPr/>
          </p:nvGrpSpPr>
          <p:grpSpPr bwMode="auto">
            <a:xfrm>
              <a:off x="6572264" y="5929306"/>
              <a:ext cx="3357585" cy="928694"/>
              <a:chOff x="428596" y="2000240"/>
              <a:chExt cx="8239163" cy="2857500"/>
            </a:xfrm>
          </p:grpSpPr>
          <p:pic>
            <p:nvPicPr>
              <p:cNvPr id="6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8596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43240" y="2000240"/>
                <a:ext cx="2809875" cy="2857500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http://img-fotki.yandex.ru/get/6436/128145191.13/0_ccd7a_5ab25660_M.png?share=og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857884" y="2000240"/>
                <a:ext cx="2809875" cy="28575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B023-4EE4-4497-8C04-4ADD8DBF16D9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BF35-EE03-4C23-B23F-99AAA179A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B1EC6-8E84-404F-A606-34FB586752D8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F37DBA-45A5-4039-B5E8-0F2571B66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8" r:id="rId5"/>
    <p:sldLayoutId id="2147483667" r:id="rId6"/>
    <p:sldLayoutId id="214748367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448" y="9795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«Павлодарский район»</a:t>
            </a:r>
          </a:p>
          <a:p>
            <a:pPr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«ЧИТАЮЩАЯ ШКОЛА»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2467" t="63329" r="81800" b="28411"/>
          <a:stretch/>
        </p:blipFill>
        <p:spPr bwMode="auto">
          <a:xfrm>
            <a:off x="8112224" y="4036074"/>
            <a:ext cx="956740" cy="6573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12458" t="74122" r="81674" b="14531"/>
          <a:stretch/>
        </p:blipFill>
        <p:spPr bwMode="auto">
          <a:xfrm>
            <a:off x="8126557" y="4705139"/>
            <a:ext cx="956740" cy="5932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46225" t="18301" r="46568" b="71816"/>
          <a:stretch/>
        </p:blipFill>
        <p:spPr bwMode="auto">
          <a:xfrm>
            <a:off x="7965080" y="668832"/>
            <a:ext cx="864096" cy="63108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47666" t="33126" r="43583" b="55710"/>
          <a:stretch/>
        </p:blipFill>
        <p:spPr bwMode="auto">
          <a:xfrm>
            <a:off x="8044623" y="1370990"/>
            <a:ext cx="820656" cy="5586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49622" t="46120" r="45024" b="41435"/>
          <a:stretch/>
        </p:blipFill>
        <p:spPr bwMode="auto">
          <a:xfrm>
            <a:off x="8065006" y="1958324"/>
            <a:ext cx="842370" cy="5352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/>
          <a:srcRect l="48696" t="61493" r="44097" b="28624"/>
          <a:stretch/>
        </p:blipFill>
        <p:spPr bwMode="auto">
          <a:xfrm>
            <a:off x="8112224" y="2512043"/>
            <a:ext cx="879133" cy="6449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l="46637" t="74305" r="42141" b="14531"/>
          <a:stretch/>
        </p:blipFill>
        <p:spPr bwMode="auto">
          <a:xfrm>
            <a:off x="8112224" y="3284984"/>
            <a:ext cx="875158" cy="6674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136566" y="4161118"/>
            <a:ext cx="133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фонд</a:t>
            </a:r>
          </a:p>
          <a:p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Худ.литература и т.д.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87978" y="1158220"/>
            <a:ext cx="86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50949" y="2946776"/>
            <a:ext cx="124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127407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10372934" y="4263346"/>
            <a:ext cx="632909" cy="269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014133" y="4133903"/>
            <a:ext cx="124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333399"/>
                </a:solidFill>
              </a:rPr>
              <a:t>380148 </a:t>
            </a:r>
            <a:endParaRPr lang="ru-RU" sz="24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19158" y="4812008"/>
            <a:ext cx="956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учебники</a:t>
            </a:r>
            <a:endParaRPr lang="ru-RU" sz="12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10363456" y="4836280"/>
            <a:ext cx="642387" cy="305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010443" y="1311369"/>
            <a:ext cx="117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учащихся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10134005" y="1275613"/>
            <a:ext cx="676366" cy="33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014133" y="1719792"/>
            <a:ext cx="797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5225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48993" y="1750052"/>
            <a:ext cx="110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читателей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10233223" y="1815379"/>
            <a:ext cx="606538" cy="274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9067794" y="2262125"/>
            <a:ext cx="117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посещений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10226037" y="2345109"/>
            <a:ext cx="686226" cy="268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984507" y="2285297"/>
            <a:ext cx="840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7842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31085" y="2765446"/>
            <a:ext cx="1080120" cy="64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выданных книг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10217547" y="2971022"/>
            <a:ext cx="662918" cy="27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10343304" y="3643080"/>
            <a:ext cx="662539" cy="317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0950949" y="4627342"/>
            <a:ext cx="1370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 </a:t>
            </a:r>
            <a:r>
              <a:rPr lang="kk-KZ" sz="2400" b="1" dirty="0">
                <a:solidFill>
                  <a:srgbClr val="333399"/>
                </a:solidFill>
              </a:rPr>
              <a:t>288702</a:t>
            </a:r>
            <a:endParaRPr lang="ru-RU" sz="24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56481" y="3598173"/>
            <a:ext cx="54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333399"/>
                </a:solidFill>
              </a:rPr>
              <a:t>8 </a:t>
            </a:r>
            <a:endParaRPr lang="ru-RU" sz="24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32025" y="3437925"/>
            <a:ext cx="1311381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</a:p>
          <a:p>
            <a:pPr lvl="0"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худ.литературы </a:t>
            </a:r>
          </a:p>
          <a:p>
            <a:pPr lvl="0"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ученика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762" y="2188486"/>
            <a:ext cx="1867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рамках проекта «100 книг» была организована акция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сыйла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77119" y="2144231"/>
            <a:ext cx="1970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нашем районе, согласно плану, каждый месяц объявляются следующие номинации для чтения: «Лучший читатель», «Лучший класс».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0050" y="4522957"/>
            <a:ext cx="1802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проекту «Семейное чтение» ученики с родителями читают книги.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 descr="data:image/png;base64,iVBORw0KGgoAAAANSUhEUgAAAMAAAABsCAYAAAA8Ar2SAAAgAElEQVR4Xuy9B5wdZ3nv/50zZ06v2/tqpdWuuqxmyXLvxjYmFFNDCIQEk4SSe//33uR/LwFCQkkI+UMaAUJIgk0IBDBgirFxkYssW723XWl7Ob2XOXP+n+edPbIsr22ZkvK5Hlhr95yZ931n5nnep/6eR1v3P35Q55Xj3/UJ3Lmtl//zujX/rnP+3zTZXV98midPxl7ylh0aaBcygBOTdlcBq66pAQyXh7lklv6OKP5qnCMxaAm6yJgG65pKzBSclOs6yZKGTzfRNajVYaZo0BM2yOdzeAwHdYdOxA0BrcDRuE5LyE08V8HjMnA7LGp1jTnTR4dRxHBC0XTg0iz6wnWOTqTw+MNkawaFuodOI0uLx6RS04i668wXHRRqDvyGRcDnJ5WYp+jwE9ArRDw68ZKDDp9FDdR9zZUMijUH2UKFoEdXc/cHKpzMeqmjEdCr6Fpdfe50eUllMgy0Bymm5jhTCtHlt4hVPKwM5clXNXJa8DnnnCpFcBi+F3wBrzDAS9Lmz3XChQzQFnKjOzSaAm6OTqaxFrb8RRlAq9e4qTvLLZsGuPfpcTYMdrDz6d10LRnCS5HDozPctHmQPaMJWoMG+1Jh7hjSeOzIFFG/gaE7qJgWPzpV43dv6Ofp3XvoWboCrRCjqvvx6jWOTeW4YX03j+w5ztbVA9RqFhWzxonZAq0hN/0dzVSLWY5PpmgO+zl9dorNK/vZN55hd8zHb2124dQdnJhKY+ga1VqdrqiXqWQZXF5aPSapfAWrWsbv91Go1BhPmlw1HGUqWaKjNUq9nONrDx9j9bIumvwGZxJVpvJOvLrFqlYNw6nhcOj0dLaxb/9+Vq4YxqiVeHDvGW6/bIgfHoyzusOFrjtpaWl+zjlf/OkpipEVrzDAz0XGP/vF5zOA16Vz7ep2ssUqZdPimdPxF2cAFxXetMKkI+KnbDmo16pYlkUsXaBiOXBTojkaIVeqcjpWprm5lR5viUKxRGdbM15D48SZSXbNurl+yEO1UuVMvEwimeTGratx1MrMJHJ43Qa5bJozGQetASfNQTcupwOHw0EiX2MqVWJVd4iQR2d6ZhaPP0S1ZvGPBzXuHKoS8hnsOZsj7NWo12F5e4BM0UR3e/A5qmTzZaxalXxNR0Pj8FyN64b8TKUqBLxuZtNFjoxOs6q/FbfTQVfUw/GZAs1+nZU9UfweF/mKRSZfgIX7/+GhOFcONTHQFqBQNkkVqnS3htU855+T8fajOfRXGOBnp+Gf68rnMICh85ot3YzM5RFJ8PjxGMl8RY2/qAT4uWZ+gYs1LIJeA19phpq3mWomTsrZ+qJTaRoMBkqMpUzavRZjldB551to9Tp17flEJjdVt2qLfvfLuLefZcxXVKCf5ald/DWL2QBCFw6Hhin6+cKhGOB9//DMK0bwxT/bX8iZlw+38KbL+n8hY70yyPOfwA/3TjGZKD7vi3K5RKVSPfe5bLJavS4KxCvHf4YnkCuanJ0p/GdYyn+ZNRhOB0O9gYtabzaTIZ/PP+fcVxjgoh7dv89Je06k+F9/d/gFJ2sOuXA5NTRNDHSNifnn73IXXtwacZEtmJQqFo3fK1WLtqibmUT5RW/M4YBV/UESmSpT8dJLntvf7iOTN4lnbB37F3Gcv/7FxmuLuLj7Q1suaqpXGOCiHtN/3El/+HdP8uQJa9EFeFwONi11Mj2b4ParlrPn2CwdHR0UyjXKFYtDoxkGu/10t3oxTYvpRFkxS0tQI5Ut0BSNEovFqDs8eL0e3I4i8SzUNSeT8yXWLA3hMhzMp8rUanWcTgdeF/SEy5yZLROJtnB2tsDK/iBjs0U6mz1Kn05mK+w9mVa7sFlMMjI+T6zSxPY1LSzt8jE+V6Ql7GZyvkhHk5t8qaa8dn6PjkPTCHh1Do5k8Lp1okEDn8ep1p8r1RDvhsdpsvPgNOnK4m5lrW7iqU1St0BziENEHNn2YdXrylvocRt87ZOvJ5fNXrwEkIEaPy9EEqJDveDxS1CsGkPWsYlEw6FuVnZEzeFQN1xXTt6XM/kiN/EC9/WSt/u8aS/84Nnde7Hndsv7vknN1bnoI61Vi8yPPMHw0FJu3RSm7oqwtDuiCL1SLvOjJ8dwWCXWLIty9bY1PPrUIZb0deE2dCZnU3gNi2Q6h8sTpCUaoFIpK++exDmeGdW4ZYOLVKbAbCzNXLxIOOjCZTgJGBU6egZw6zX2H5+iVsnR3dNHX3uAqViBsbFxrrjickbOTPDV+w6RSOWI9qznypVOjNI43mAzfned8Zk0G1cvYTZdo5Sdo7+ng7GpOH2dYR4/lKKjvYWgI01L1EemCM3RgFrf+FSMB5+ZIW8MLPpcXM46W5ZUqVlCE5piKqFLUeyFfnWHg28/dIw9//Jb5HO5i2MAubBcLpPOpKlWK9TrliIuy6qrQFFdUb44F+3JHMqlJJODrlno1NAw0YQtzxGjfW1Vzq6DXtOUJ0c5ZesymhgkC2crD499vuJkNAqGm1w5hoX9ndfhIVgO4jRchNqjuAMeisUSyZSs2VQ3b49qM4j8qv5S/8p/7Id17vuFE+zvFk5ceOTPJ/wLP7EJXc2p/i+bh6VeoDwzs1KlkMsRjoZpaW1WsQm1pguOW9//LapG+4uKoFx8lMn938HhdFNInCXSu4Fydo5Qx0q8kR5KmWniZ55Sa/F6/QwMDNDW3sGxo4eJJdK4fE1USxl0w0slH2dwcClG17Ucf/Ju6uU0v/br72Rmcown9o9RM2tUS2l0l4/M9FECzb04vU1U8glK2Rm8kT7qVpVCchxvpJclW96KyxdV609PHyE1uQ80nWohjkN3U87HaF2yhbmRnViWiS/aRzE1QevgVbh9TUwc/C6WWSbUPkwpO0+lkMQb7iLStYaWpdsXfS4XowJteNPn2f21ZxlA3OljIiF1RYPPN4LlxaVSKcYnzlIqFRbiAPup1kocLg4zUfJRqzsw68IADnWTmu5Q3ObUNX676X7arP1Qq1Gv19DqunohNXQeMJaTr1pcfraFcLxIXYhkgU00+WVBjCnp4xAHqkY5rLO7fynZSpJ84axwGcOsIpptwwi46ds8QOeyHuZjCY4cO0Uul1PBNbkPiStoWp1sIUfQH8RwudA1XX0uerSs3+FwKkZWrLHwWYO5n2UQW8QqArdsxpfzn5WSdVsC1S3qtRqmWaVaLVMqV9i7dy+6y8naFavYum0TPd3tav4Lj9vf/3V6ujq55YrlL8oEjS8b93fhyY3Pq5UyM1NjOJ1OCvksy4bXPW/cybHTNLd24vHaKsaRA09x+vgBrrvljXj9QfWZrFXGlHelO53q98bnF7PQxvmNc9XOrC8eJ3mhe3qheXxunZu2tL3oMi55o80AhbwtAfaPZ/mf3zyNLqT7QgwwPT3LkWOH8LrdWJQZmf4mFiYztdX82/x6tYPqQgwL6odLjabR76/yp+GP47IyNnGrHd6BkHmNOntca9ltlvHXfNx4opWgYgK1f9rCoG6p3VF2evkxfQbm8AhPOi8n7uwnO/8jdMNNr/NGZkbnGTcc3Hn7Vdy4dpC52Rj7DxwjnckoAqwpBqwrBtj11E7WrNtAS0uLIgiH5qBcr5GtFGkNQzHvJp+Cth7QKhbk6kw667S4vARCNcoTFYI9ndSVvLOJf35unta2VnuOhoSs1xSBVCoVyuUixUKR1Ow05UKegVVr2LxlPf19nYsSwO2/ew+bV3fykfdeezF09co5F/kELmSAfeNZ/tc3T9uBsMUYQHbPsbEE+/fvp73DS6EyzlTyIayaBQ433068hvmKS+X8GCL9HZK3I7sn3NF0ijfrf60IWr5SRK1UJ5EATmLGEr5jGdRrJhEryA1HIvgyFbV7iuLWkEdC/DWnDqtnsZwjPOy8kwnXVryJb5FJ5zmbbmPKakePdvKBm7bxmpWdzM3Oc+DgcbLZLNVqVRGh3EspnyUzP0ekrYXWzl6cTkMRYLFuki7naY/qWBUP02NVBoYMqJiQczLlqNLiCeAPmFQmK3jbWyg7nGpnD7p8pNIJosEwY4+foGvbkAhCJfGsWk3NLXq2WalQKORVyoTP72Pz5rX09S7OAK9+3z1sWtXFR957jdLH//lbTxAJ+ejvbmb/0XH1ezDgUTq84dTVOU0RP7lCGa/Hhc/jYj6RpVI1aW2S/KQCQwMdlMpV9SPn7jsyRiyZU+rfimWdhIJe5uOZhbG9nD47R8DnVmOKHt7RGub46Wk1fl93MzPzaTV3Oluguz1KsVxV15s1S42p6w41r1wXDfuZnksxOZNkaV8rvV3NaiwxSkX6ylgBv4emsF+tW47Ges9MxNQYbS0h5mIZZZvI2DK3bJCytnDQS1e7rXK92LHxTZ/nmfNUoJdmAKvOxGSOQweP0NqiEc89TSJ3eIFAa0zWt/Dj2EpbHZCdr46ytmVX/HDHtxm2HlGpAfW6Q0kBkRI2M+iYeoivO5dQMPNYVo32apTrDvsxchXbWpBz6xY10TGGcjh8h5QkeFB/PaPFdirZGHHCpCw/rkATpsPFO7cs547VXTYDHDpOJpvDrFYpFouUCnlS82mc7jrUynQODDI3U6EpGqG1J6LUNlsdEfXGtmvEt6y2h7pt28imb1m2xCvWa7gcBpJgQa1EVXNQSWQItDSTy5fweg0lecolCbqUseoWXpehDPayWWbjhjULDLCYCnQPW1Z18eG7bAb4tx8+o8ZctbyLkbF5RcSGoRNL5BQRZfMl1gx1K2I4eHwCp64TS2bJF8pcs22FIpa9R8bUv3KsHupW1wkTREM+Vg52EU/l2Ln3tPK8tDUHaWkKKqkt48hnhWJZEbLMK4TY2myrRYViheGlHcpQFkIuV0wyuaL6XJjl0vW20Xrk1BS5fBmXYTNsOOQjmc7T29nE+HSCSsVU6+hsCysmEkaX9bpdTkIBL6fH5uhsi6i1zcWz+L1uRsfnaWkKsGaoh6u2Dr8U/fPyJYBVZ3KmyOGDx2htsZhMfJ9CObZg5Amn+/lu8hamSx5EuZGXK8Tb4q7zqZZP4THnFPFYNY2a7IgL1rlDGAJ4yLeRU9UcdVOMa4u+cjNXHXLjKFUUHSqNqAdofQqsMhYOCpZOrqbj8HTygPYmTlaiRAI+otUS7946RG9fF7NzcQ4ePkE2k1cSoFDMk00nScwmqGRmWNYXxd83SC7v4diRE7R0RFi2Yg2nYrC224PhsKiUKngCQXKFGh6rQKmUxNPWRGEO/I4icy4dj6OFoKuOX0tzMl+hJ9SEx+GhUq7gcusLDFBQDJhKzVMtFahbBdram7h02/X09ogEeD4DvPp9d7N5VTcffu81L/lShRmKpYoizos5VD5XIqd21Jc6hEAbx8WML0wyG8sw0Pvc9JaDx8YVY2xe93wPzux8GpfLqZhFmPL844XGe6l1v9D3PxMDTM2WOXLoJM3NRc7Ofx3TLMmmrtQgR71OnJV8a3ajcpjIuxSPzeXhOd7j+TSns3USVZ1k3qTJo1M2TTa36hia6ONBjjmGeEzPY1VtfVkGXl5o59LDGpppYrUa6L170OppalZZ6d3yY2kmPq8fZ8v1fCd3KVbe4LbYWaJXXUNo5ZBigENHT5LNFBQDiAGfScVJxabJZHKEIq10dXcpv/g3vvlvRAJerrvhZpasWE80IGLZdqsWq3VOjeVYMRBWeUXz8zmaol7K+QKa4aJq1qgVy/QN9ChHbLUmXicR/5q6H7E/ioU8M9MzZDJxkolJatVxNq4bZPPl76K/r+sFGOAeNq7u5KN3Xat2+yd2n1S7sM/rUiqDHMp41ySnRZ5dXe3Cx05PK7VAVJxKtaa8YN0d0YtSD35WovqvdN3PpAJNzVY4ceQUvtAsk/FvYVZMaqaty+tqj9Z5KPsqRgphZWTWHQZ3NT/KNe4fM2caVCoFipYLr6aRrgQZFHshXkSPJUj5WvjqqkHQi9RqJojHBouN2V5WTWroAwfR6vNQF8IybUeoZqE56ng8fozo1aTKLrLZpbSmLNqvuRZ9YCmz8wkOHz2tiF0YoFwqkk7Fyc2exirE8LVuwKqXcIai3P3P9/DGG7cwsO4yPJE2JcVcLuFk2wX8la98lUQ8rjAGouPlJeAkrlvdqbxGq1au5G1vuVMRpm1o2/8KYZqmqRhgbm6aWjlLJpPGbVRpbuvhsu3X0N+/OAPc9rsiAbr46G9fq9SEh3ceU/qzELbspLLjy79C+KL2iPpw2cZlfO/BfYoeRWcem0qwtLeVyzcvZ1n/i3tH/isR8c+zVpEA58cBXtoGME1GTp3m4L4DBNpLzCYexpJdzpJdqKbABaLVZ+rL+U5sG3Xl/nTy6Y6v0O0atYnCCnP4sA8rHyY2lafJnFXqT6Lkw+F2sHNwNf5LpjDFZ29aivDEk3K5HmKwuNt2J9bFi1NRDKZpNXDUcRlBktZ2gqEAscxSmrQo3evXoA8sY0YxwAjZdBazZqoAUSoVF7FFIj6L4XASiTYzNhfjJz/+KduvuZJIUwdXXrrBDqaJ+mVZCsTzD1/+R+Jz0ww06ThqFlNZk7wpBphO0KtzyVAfV9/2RoJREfsi/zTl/qwnkpguJ+lqmaPHjjA6NkF7c5RqqcKa9Wu5YvsW+vu7F5UAd7z/Hras6eZDv3X1z/O+X7n2gicgDPDMPb+pNiVxg74kA4gIP3pgHz/89lcxjApVRwqMMp4QGB5dGVuyGzs0J08Wb2ek3MyygMWHwl8gbOoY8TL6/CxmucRIvp90yaTNyOFwutSOLjvY8aHVHFxuKskiqpBDxQMsXBhcq1m0l08p/R+rCrpYAVUcmonbG8IZvYExbZ7Y8cvQrR423rCGQG8X0/MJDokESGdtT0y5wuzsJG2tnczFEowcf4ZixcXufXuVkdvW3ITHF+Ltv/pmdN3WQ8Vn79HKPPrEbibGxvCLUWtWyeRKGG4fLpfBq67YjpGPsvU1V+IJedj11G60Wo0t4n2ZmqWm62Saw9xfmGNsJkF7cyud7U00ByPccMdN9C7tW9wN+r67lUq1tC+KU3NQW3CJicojwT8RvCJ7JdYi0lj0NXE+iJpkxy8kEt4IPdpRUNEwldR2OJSRqWx6ia8seN0a8Q4Vk1RjO5TnTA65pmbV7KChCvQ9u45csYzPY6uNKnaovIFKWD9vjWpuSyxB5TA8b422k0HF7hfSFuRe5MRn12hTs1y3EH5Qm4c4GuTEc7+fv0Y7Gonu1FRax0NPn3n5EuDw/j388Nv30NrURF3zMjs3QU47SluvF5fbqR6O7jCoOLq4N3U9t2sn+bWJvyPoWfCgNFYsq5abUi4V8QrVKcWqZKKdfH+glXK1Rsmq4p9MUmwOkl/Whhud6+o5WssT1OpF0Ewc9RrihnH4AsxGeilaabJnriU3u5Itt2ymd2UPkzPz7HjiGaYmZ0mn00xPT+NyWhj1IrqjRi5bxB1o4qeP7VJqjngw5CEuH1zO+OS0epn9zW5+5w3X8LmvP8TB4yO43QblShWzJg/boHdgmC987hPsffgpPv/dx7j+qtU8+egOmoBf9XrxK69YDUdTiPmBCIlaicf3TrBlYIBNeoDlb7mD5k1rcCx4Zs7frL707T38cMdJW8I6NBXel3iFkjAqvC82hp3fokL/KvIu9oAd8FOkfl72RSPYLJ/JmDXLjq3L2DKO+l74aGHsBqPYaQWNa4RpFgx2FfexiStfrODxGGr+RvDcHs5WBW3mE/+dPc75axRvW2OcxhpUGoNDSMVelzDG89aoxrbU5qGY9Dn3b2cnNNRR+znZ9xzwufiHP/oVGslwFyEBTHY/+Sg/+OY/k9ECkJvFpRtowWmiXQYerxunoaE7dOXfPmXdyG1Tj7AlsxN32Iem69Ql0if+0WpFMYCkRYiqJEdhqkSlVOPh7ZczVclScYB7LkOpLUShK6xUoaDm5rpajFB1hjpl6lYJHE5yRpkj5iD1ukGrfwhmrmXDzasJdXax79Ax/uAPP8nY2TNqvqpZwe8Sw7pCa3OA6zYMKDfbvvE0wZCflPjDdZ3hwSVEfXW1Y6RzGoHh7Uwd3U9q4oRSdzSRTvLgHU68/iaWL1+Bu+bh3l3HWDkYpSNax1XKsTlboVrMsLuaoq2nn/arbyHcAT/6wb/w6ngnvb5OBn79Tpq3b8LhFOZ75fj3fAIXzQA102Tvrsf40b99lXg2TzGbwOU08LZmFAO43S4chgPDMDCcBgFPB9t376DTWcIZ9Ykcte9LGKBcFrMBwRrbrnYNxO4tl9mx5kp2Rp1qN1N5QUp+2zLcUYeQ5uIGcxpvdRosyUkCreSl4tlGJeyjFvERpJ/O4U3okSGe3nuA//PRPyUxN4FLq6mdJFsoY1VMXrWxj3UbN7Hj+AynD+1j/bIOTkymuO2y1VQcATLZKU7OVehYuoFL1q9R6tOPvnE3G5uyaDVR22pU6jq7002cODMHDo+SZl2tXq5c26zm6WztIFEok3fp7D92kuCW00RaAxQfcfGaMR8dfUtZ+9530XXV9lcY4N+T8hfmungGqNU4cXgfselxnn56p4oJTc/OUdFO0tnjVnqw06WjOx24PG66zACb9j5EOORFD/uUqqMS5yyTeqmKZdZtcS657LpBrVzDLJtMtSzh35Z3UrXMBaIXseW0GUcxkEkLBldWRtHLSXQTjIQPX3oz9e4eaj1eYq4qXWtvItw5xOOP7+Szf/slEvMxNqxdwaH9B3EHImzZeCn1uf24ejbT3BZl7OhuBldt4LN/+0XK+TyrVw0iSVUnposUi1VWrV6F3+9nfGKW4c6QEqFOQ/RdnW/c9yDJTBndCLCk1c1Vm7tIdxdJJzLkzQzJTIV8zIvRVCRULVFOXcKpU6Ms11Js6O/jzvd9kFVXXqlyai48xmYLfOAvD/wHkMZ/7Slfvb2Td9360gi7i2YAceMdP7iH3cdGmT2+i9j0JPF4Ele4yNnDeQynU0kEMYIlsSzk8BI26zT5W3HqLkXspiV6qrgxxcupURfCrlcpVUtk8wXK1TKFSpmKIWZfnUq1iqZrOA0nOmLkmFTNqp28Jq5Sq4ZVKaMXi/zJjduJtffj8xm0XttKdHALWmgZjz66g//vr7/A5EwMr6hL+TKe6CBrVg5z6VAPTzz2FCtbQpScFqmJGUanz3Ikm2b96pUMDw8yPpdi/769rF23TuUVSbT01hsvp7uzVak/TqfOyL6HsfQmvK4sR8cK1PMJqoEAJ3LHKPkSZOMmxbkq1wfa2Jw02LnOYKbFg5FzkYvX+J03/w5Xbbtc5SNdeDywa5xPfX3sOR8H9ByS8y5CNeqHUfEOG5FfKMWGnBk1XsZ86SDZxUzs1oq0h0wKhRKzBT/6i5SIuZjxGufIRhxxZZnPOVU2a+PobaqzvKOuIsgSo7HNEjtuInZN0OfmN1+/iXLxIr1A4kM/tPtJvrbzENU991MoZkils/ibNUb3WridbqX7u3UPToeErb00+ZrpiHbhdEjY305qs6wqVaumLHaVp+2AbDFDOpOiapYxF9QiIXZhFDE45VCpBGKkusRrJEaluGDt9AKXVeP/3TJIdVsPxwInqYZ9vOHy38cZ7OPBnz7Exz/154yMnsHj9RIIRPH6mkln6oQCYZa6SnRaNfoNB/GqxUi5yJ7kFGvWLKWzNULBdGL4fKxatYZ0JsexQ4d411tvorOjCVELxRgUJrRTxO2EvXQ2zwNP7iTY5GSsMsKO3ftozzq5K9mLz+tjx7IUe6NZMmdLLBtayvve+iG2rLzClnQXHO/6yH2MZ58lbkMrs6o1gVkuctnaDs7M11QswCqnqVo6kUgEn1vjzNgkvV0tjMya9Lc4lSGZLdR4eqoVCyddUY2lgSmKphOfs4zudCmvlsPlxyzEFSagpyPC04fncAT78VTOMNwXxuEKMD87reYKh8NI7v3+Y9Ok6p1s6i9j6SGavEXi6QoOzSKdK+PzefG5HZRMF9PxAmNJN1uXmuRLddoiOnOpGvKaRcg3B3UqZp1yta5qR1XwkstlOT2rsWF5iNjsBF1tYfI1H8ViXhn/jrrJ4yd1XMGOc09PM9M4qglFY7bjQL6yvUvCDHOJPF/40KsZ6glcnBtUGODI3p3sfuIJ0ul5lcOSTqaJZ89yclcRt24oCWA4PLgMA5/bT9TfTHOoVUkE5bFT7rM6Fdm9VTqNRqVaJlfKUizlqZhl9bnMpVKlhUkcmm1fOBwqmayRRitelapZUgEms15m+29GmCxmwFFk2ZI+brvqb+mNRLj/gZ/yiT/9DLNzs7hcbsWcsnPLUvJlL06HeISqXBkJ0up1k3TUmafC1pu3c8MNV9Le2arejHh7bAyBRiGT5uzIaSQ9SLlwTUEq1ZTxLM4tCY59f9dTOAwnlcI0+2ZPsjrl5aozNkDjSDXHjmgFq8VPS6iF99/1/3DV5uvUBnLh8c6P3MfEeQzQ+L7LN8/Vq1w4nB72nYhBNcula3twGm7OTCaZmk3SFA0qFW3zyjZiqTyz8SL7ZiIEtXmcniitrllWLB+gmI0RjTYxPjlDc0ubIjJ/IIQ/EKQ54mdyapajI7OEwhF0w8/k5ISaSwqkFYtlnjl0hmQ1wjtf1ceZmSJzsSRtTQEFxjk7nWHr+iWMTiQ5MlHhWLIDkQZ3bqkyEy8y3B/l0EiS9qhLAXUkFULyruaTBQSmmSgHaPWk+cEBnbdd28LpU8dZu2IJcxmNtrCDZCrDTKLID/druENd5x7f667q4r2vWRwwIydtfdsX+eQHb2DzcPPFMYD4vSfPjjB64hinTp+iZpbYs+tJLCPPyJ4yBg48Lq+SBIbTpX4PuMNEghGcwgALKdI2YVeVsSiuK/mZi89QqZYolPLKiDbl+7qkDwgDCME6lKQQBlDuNBFrktVJVXG0rOWWN7Ux3jRGuWrS2d7FVZd/mZXNIe5/4CH+7DN/wfT0jFLFxBC+bEUXy3rb+PKPTilPTsBjcOVgG1vWLscyHGy98XKau+46Qi4AACAASURBVDrQnW4cunNBeomrUGd+Zor49LSax+2SKJmpgl3CmMrvLmpDuc7dP7mPtN+JXivSZjg5euIo2yd0vFWd0IZBeq/bwMHTh7BcUW664c1cesnli0qAd/zh94gX/awZfHFQjG0fSWbuBflEyulfIaTNktZ6VNDuOceCW1LQc40x1C65CDbhwutCfsjMnsAKLFfvSc2v2YmQ5/6+iHHU3lzP47DsAGcND3VnQAU9O4JVpsaOo0XW2GO+0H1esHNcsa6Z2y97ViJcuLFse/uX+MT7rmfziotkAAmEjZw4yt1f+gtOHjvJ2tWrOTVyCofPZGx/TQVpDKdHuUbdhhe34SLoDeF1e9EXfMZi5Cn1ZSFNVvminQ6SmbjKlTFNSXzTqJqmUilEvXAL9kC5LwVNZvvT5RyRJmatpMZ2lcu8f3UvWkeAk0tTpPqqbFr7GVZ3tyoJ8Oef+SzjE+O4HBobl7Vy69ZVlEz4x5+cIJ530N7k41cubWUuU6R3aBlt3b2EgiGCQT8+n18lZ/l9QcySg6nJkwoRJblMhrOuUrgVxsASCeBUTJAu1PjWTx6mtT/EmZmzeOselnRE2XX8MG2+CG+/5RaVm7Pz8AE6uoe45fq30L9sxaKBsHd/9LvUTIt/+NivvBzV+JVzX+IJKAnwezeweegiGUDUkpGTR/jOv3yZqdEROro60ZwGs8lRjj2eVS5Kyal3GS48hh+vSAO3B5diCgGbiP4lEEqBwNh6mOj5IhlyhSyWZIEK98v3kntTsvV9w+1Sur+NQJLvbBSSqFQ1s4zDquOolPjA2n6yVQOnBi2X9mK+5S4GW0I89NDD/NmnP8PmTjeWw2Cgzcvgkj6cLj/fe2qc+3aeQKtXqFmis9bx+jxoDifNzVHe8dpXMdDXQXdnGw7dg2F1EC9MMT2+h7NTU+SycZyGA7Na4ciJKY6fnmGgvw3L6UdzVGhaAjl9mopXskJNcvE00VILw21tHJwYodXjY+v6G9i46VpWrr8U3fncDEh5h7/1R9+lKgzwRzYDSLDHjnQuBKYWMkhfCjUl0lQM9hc6GuP+38I5W3/1i3zqAzew6WJVIGGAk8cPcubsCGMnj6o8HbfuZGRiL3sfjmGVa+rFeD1e/J4IbiF8w43X7VPBMTsX2vad20gvezcXpSGdS0sAm7q2gJeVrM1yGa9PrrVD3A2YoRi/MrdgamX3lSC7q1rht1d3EfR5ERLydnSQe8/71K77xGM7+Ozn/oo+t8n6Zb3g8xNasgmHL8IjOw/w0AM/VWrXxvVLWTG8BN3lwe8PcuvN19La0oxZKSuMsfycHZvF63GSjY/x1bv/hdjsuNL9xTM1PZtkdDrNymWd6L4I8bkJVq0cJug0GZ+eIpkr0dYTYDZfoVScx2/4CVuw9bKbuPVVr2PJ8jWLMsBvfvS7Kq1BJEA6U+AfvvkY1ar9PDavW6K8WpInL6nHoj9LjvyyvjYFcJFzBAcg+feSqrJysFPl00u+v+TTC1hGrr373idV0pzk46ezRZWKvGa4R+X0i0onEVvJ3ZesUmG0JT0tHDk5pYAr8reAWsan4iTTBVU5wu0y1NzyvYwl3wUDXiX1zk/5lrUZhr1mec8C7pmYSSrVV6SurFNc5wJyEQZtpEc0R2zgy4nRmZ854/Wyt3+Jj7//+ou3ASSPZvzMScZHTzA+NkI+k1YJyXvH9rD/yXnMkrjldAy3G58njMvwoUtYXFx7qjq0SbVetWGNDqmyXMOsV6nVLZLVrJIeojwqNceUF4xSqxoJZfJBA4Mqv9ckH0iIr1bDVTd5b/cAG7yteB0a/q5Oyu/+Hbq7mnn4pz/lK3//ZY6fTtEX1hkYHKBn83XEkwV2PPSICrL19rTy+79zA6dPz+DwNNPf20t3Vwdtba1K8tgJeJDJF/G4xL4xSCRj7HjkQXY/8RjZfJpMPqdy60XOeSMtHDt8jI0bVpOPjRNwVSnVXJRcFqeTWYbCYVrDbcyVRtm2/iZee8eb6R9cvagRLAwg9/iVP3ot2VyR+3ccVgATAacsX9JOIpVXadIiSf0+l/pbsj6f2H1KEVvQ7yGWyCrUmIBHhMjElSvp0oIDuO3a9Tzy1HGF0mpvCSlGkkxTAaYIoUmmqaDJxJ0onwuA5YYrVnPg6LgC38jnk2Jwh/1qPmE8qfEqhzBAI1tVMlVlDkGMCaPKmubiGXxet0K3yXHJqj6e3j+qQDTCZIdOTCpCFyaQeYRJZY5QwKN+Xyzjdc1wtwLFyBwvdogK9IkPXM+WFS0XZwSL2jF+9hRH9z5BYnaGycQM980e44nslCJuIca6oaNJYEtclW6HAgVohtNGgElGiMoIlZwQ8QrV0URvFrFuCdGLW1PUG9FtRErYhRjq1YWaOI2MrkYOkYoMK9cSRq1OsGqx1dnGm+jm0r7VaO++i86edsUAX/j8lzl4WhhWx9CdrFi+hNX5WR5PZsnoHrx+P297/ZW88XXXYHjaCAYiC0VWJP/k2eoOqoKFaSlvhUgwgf4d3fsT9ux8mtHxCSXdMoUSDneA+elxmlrbqWTmlYokBYETpTITRSnjHmBpSwvFWpKrLr+VW26+gyWDaxZlALEBRAJ85T+pDSAglvbWMPKveOxam58bN2iAdCRNW84TeGVPR/Sce/vFiHQxEM6JkRmV9i0/P8+xTVSgD97IxqGmi2MAeblnTh9j766H+d7hx/nOzCFyek1VacDjRHPrOJwO6lL3X1Ym/lnROYXoba0fTfR16S8gWXpqFxfj1nZ5LqQoopk1262oAmZiZC4wg/wj+USKcWx3ou09AM3ScJhVvCXonTPY3read/32h1m9cgUP/OQn/N3f/ytHT87alSoWireIy7Yn4GImn0CaD0SiYT7zsfcyPDREINypBhaiTcYTzMcTTE7MUa5CqDPCst4OulrbFDTwR9//Bku6gwSDLZwZO6qqW88mcuhip+h1qqUc2XRa+eH3nB3h5FSGkNPJ0qYwpmWyffv13Paq1zLwAhLgPX/0XVVavmED/Dwv/ZVrn30C4gX65PuuZ9PFeoFEDz90+Bn+29c/zo5qEssl+ah16i5xmaEqiEnUVuCQZaW/OO2aPqqMial2XyFyp9VIr7VTHeq1ukp7cKhOFRLdtWv/CApMJERNYgLFCg6J+sr6RRJU7fPUAILC10VNAYEHuOsuVjYN8r/f9AfcdMmV7HjkYf70c19nbCKmqkNLTELULquaRzcMPJpJoZRRuui6Vb189lP/jTNHjxEIn2b0zCAnJ2v0dzgYWNJJtLmJ2amnaB7UmC9fR6cbQq4K5WKB2bl5Eok5PB7BLEiinA2EF2BPKZcmlc2zc98hnjw+StDrx1sz2XbpJXR1DXLtNbfSv3TVi0iAGl/52Gtfod9f4BMQI/iTH3gZcQDZqb996CE+9ODfcDo7Rd1w2hmeQvhOqbOz4IPWHNSFIAWwqMqS26qPEIKwglCq0uyFmoWIrTo1iaIWC5JPi5YvYuWK1CUoVq5RL8qOb9p55VK0SMh+IT9cgXEWal3Zmopklxos61zGJ9/5Z9yy6XqeeOxhPvGZuxkdm7PXovJ0dVsqSRCrVkDTTOFXdK3Eb7ztdlqbDJYvf4axiavweK6kZ1kzDpfBbDxDwteHq3aC9voJ4tMG9UqWickZBalc2hmkOQzhpmZ0l9tOLRYGKGWYmpnnp4/tIZGeUwiyGy67lJ7uXuq6n41brqWrZ+iFbQDzFQb4BdK+Gmrbr36JP/3gjWwYil6cClSpVbn37E7+8IkvcSp+1tY9xLkjLk5dV4at5rQJq+HmrIsvX4hSdumarfZogvaSEiOFAvVMlnoqR71cVupRXZzzElSt1JQ0qZcl79xOoa4LxkLUKwF9COELIkzmkrCAMJwwhRC4rrGsYxmfvOvPuXnz9Zw5fYRPfuqz7Hh61DaiFWZEgCK6whY7dTdVM6ei14YBm9YP8NrrNpLInGTthhPc/8wbcbZfQaitiXoxjZYZRctMkEtMq7ZL5UKaYnaOaOcyepsMPFaacGsL4ZYW3D6fLR4tKGTT7D50kl0H96oo6+rlK2kNB+jr62f9llto716+aBzgrj/+PodOztIUllZN9tolLqJy4xeq54nuLV4ShRFeNGfeLgsoOfiqJtNCbr3CAlxQjE4ErI1jtm2fxtiNIJ+dWy8SdwGPoFJc7LHlfyJdG/abHRCz8/HVWOfSEhaq+y3gDhTybwEEY0NEbBx1oyjZOQzAOcXX3jvV/bzA2Bc+K6U8LIwtz2omnuMv/+BW1iwJXxwDVOsmP8kf4rPT9zIWG1MlqpSKIwRbrihfuqQ0q2wHWXu1BiXx1CykP5uahHIVI1CQGjs56oUKWtVmGCoLO7vo85ISIK40SYFwu5Q6pZxgIgHk4UtyU6PKkHoAUnzHVqlk7r5IFx+87T1ct/Iy5qbO8uB9/8o/fO+QYJvUjlwX75KmUSllFROJ9JI4wPL2EBuWddM80M/qVR3MxneQLTs4dHwpTWEDlyb9yxxk8lWK6VkK6XncPj9OrYq/uZfejgCVXJJWKcuo0jcEJSduXAelSo25WJwdu3bR2tzEkp4lxNNSEiTCtdfeyuDQ2kWzQYX4v/Xg0QUX4EKpRU2kqyQWLiDAFsAlqkK0YgAbGKIAJQrSaQvKc8guAY0oNJgkiTVSxJ4lVHFliuEtLeGcwlyC+9YWAC0LBK7KxSgkl03cqqqbRIEXmk00QDgKnXY+UksIRFUPXHiD6vK6HedZqD17PqLNXv9CQcxzEFVbTVbgFgWCERyKrLl2LhrfAMLImsTp0kC+2UCcukKuvf+tW6lVihfHAMLFE8V5DuZsF6ilcGw2CyujVAJUDcNUuQ4Xdnsb0qM8O2qXl5up2catJiggVXdHPEa6vcurYI2NDlIu0Aa0Tr3Uhe2qkRqtwATnVU5e2FF8ho91PSvojnZQLGSIz4xzaixGvmT7khX6SO0ItYVYQh2HbhDwGkTcGnWXj0gkxOzcnCr2JFHepqbgQo6TA8vhwpTykDW70pxEq9HddgmVYg6n243f71kowShWkSF8RyabVS5TiSqHgyHJb0WqpkabO4hEmhatDfqLFv2vjPfcJ3DR6dBKw7akc6MdhFmg9Rd/nudB8c6df/5nL3T1xZzzIjPL7iJc36hfqYJvytx46YEbVYQbFR0a0zQK1zbqfy5UvG2YIM8+j4UpGojBZ5dp59o0VIdzXizlHhaJ9PyaQK8Q6y//CbwsBvjlL+eVGS58ApOxIv/7i0deeTAv8wncfGk7b7leKqm9+PEKA7zUE/oP/l7aI737z/Ze1CpEX2725JRqVa0UmS+FnwMSuahBXuKkiKeq8A4CwBHQTLHmplp3/yKG/oWO8VLp0I3JXhYDPFv2Wy5vuA8W/JDnL3/hq+dXu18oz7FgO9g6QaMCgW1BNDR6FbA6z0XR0F6UitKIEi9c3yj68ZwlKIPJNuxs74+qs26bEedKIzSueAHV6DkukoUeAQtG22Jva7H7vfA8+z4a89l1h+z6Q4tf/XIYQDqqvPWyOvv2H8Dwt+JzVhShOqwCc/EcvR0hnh7zsaITZmcm6O8Ik8jXaQnpxDM1PC7bsKyadUzctEUM4lIIzO+jWK7hdkK2BMWCNNXw43XbBcES6QIHJzS2DYrqqSlADrqHRw8kGVrShlaeoac9rNLLk5kC+UKJ5rCb8ZkMwWCAYkVjoM3JRLxKZ9QG7xTLlupmE89atIYdPDYSplz3XDST/MIZoFHhTMqBKD1W8cB5L01cXGVBFhnUHBV0zaBckKpoFgG/TjmVwtvUTExQPA4dMVTTxZpqSBD2aFilBLq3iWRZ+k7V8RlulWwnh3gknls389mmE+IhkKxSQWeJbZyIzeH2+oiEAgRDIQolG25ZzKSpmKYKqAUizcp1qwLQKj1bEtrsVAwVJhB9XJUhsaPZmgT1VN0j8TZZygul4hqqcJf9TpQHRnld5Fqb0RpELWuUImI20EdwA3a5RVmDz+sh4Peq+1uMCQ6PpvjgX71wj7DzKUIY4PZ1JQqZGPkyCuG1pL+P7kiNPUfG8PiCnIz5uX59gJMnjrF90wpOnI3j8xrMJ0ss74uo3B058hVdIf4kmU11fpnPqLSQdL5G3SwRjYaQU9uaQ6RTCb67M8FNm5oVA0RDbtzeAH5XjbOTccUgne3NRCNhNKvIbEJaI/k4eGKCtpao8vJEgh4KpSqdrSEF3snkKsodm8pWWLW0ma88VHhZ8Mztq4LctrX52b4FQp8LdY/kHXk9BiuXtqhCyRdVGEt20flYklQmi8vjso1MFYGVl2nX+IkfOAg+LwzU8ThCeGtdzM6kaXEXkJiAp7WdedMk6PLgM7yqmYZ0dRdPilQabnRnWXCM2gRqWiohy+eX0LN9KNfXws4uNTgFFimV20rFEpruJxj0EXBn6OxazqHxUf5p109prfoY6lmCu1LAH4go7ILMa1YtBcBRlaNLRcri0l0A6gvx624XutuNw3AtZGtKTSMTR8V2A0ts4xzhq/hCo2GGjF2lWCmrJgwqSc7nw+vxKaYSX7fH7WX9mqWKARpMdOEW954/+TEjiZ8978U26m3p9/zDImpk8DqrTBXPL2Jr1x6Sji1osglZLG+pMDoxi+l5PtC81V9mPpEHdwO6adHiyhKr2GXK+wNzxIo+8jX7Pp67Jos2d4qc6cbQpNKeh6WRJCeTrQt9nRs6wctzEpRyMSq5uXOyVsldAVMtMILkdH3+/9zG6ouNAwgDSD3LWDyjSpzIi37icFyl14Z9Tvrb3KRGzhBsb8cZFKjhAoTQdnKqQ/zvjaDHQuF84vEMhXiM5p4eQlI9YmGhSuJUpalEFX9AdExNEZTadZ122RTZsStmhZIwQC5LOiUJb5KOW2fpkm6a27o5OjHCZ376TXqn/CrloueSpaxu7VM+Y0krljKMsjNXy9JTqqbGU65dIVKnUwHwHYZktUrFC9c5JtUl8C0MsOD8tfd/u0iTAH4q1QqVUolcIU86mcTnD9De3k5/T6fKPt136BQO3cW2TcN4RLdoMM8FVPrrH76PydwvFvB+ISNcvqZJNdITG+LsbBHpsBLyO3l0f1w1tRO/vHRm9HucxNJl1RBPfOmrB4IqMXAuVebQyEJDvhZJg3eoPmX7T6XZujKqYifC8NPxEsfGcgx0+th3Kv2cgl2LcOfP9dFLqUAvOxKs6mMWSsRTUp1ZyhLCA/tjlKoa3RE3G4fDNncrItA4cDRBNiNprQ5SqQyT+/ZBNEoymyWXTlOv5KgWsyQSad76hrfTu3Y1kYjUmW8kz8lodl29U6dG+NxffV41X4t6XKrA1O/93u/Q1BJVlSPK0uyhlCeTTipiE8zvihWD9HR3MTo1yZ8++FX65qM2vHIwwsqWPtw1AekIk9mNK6pS6FckgmXDLGUHlBQPXbAAwvC6UwV7nAvYYAUAUqpMI8qp5IDdx0AYoCx5/3lKlbJKhvP6/KxbM8z6NcvUPT6x65hisC2XLDtXq38xFejXPvR9pgsv3fDh56GW1voJ1i1vZtuGIXbuPkpXZ7tqkhGNRpmYzTF6ZkSVsynm8+Qq0n3nCuKpEonYlIqRWA4PK4aWMT4xRSoRo1Asqr89/ibOjI3R1exRuAVJjQ81dbBrz1EeOFTD6bb7CvwyjothgE984Do2D19kOrToaflikUQqrXZPOdKZLHv2HCSZjKv+YalkinQqRaFQVOANCRPrupTm05Tocem6Qvr3RA18YlCVq2RKNd78Gx8g2tLC0SPHaGqKsHnzpgX0kq0eveOdv0kmm1e7sPztdRp0dXbwR3/8YbWLSMlzUV9En7vvJ9/D5Q2wffNmrr3yCs6Mj/H5H/8T0WwHyVSKyKY+cDYzoHtpD/nOMYBZrlKWkiyqgUUNw+1RL2wym6Cr2cnEaJ1ly13MT+ZwRKK0Okp4jFZqAipxuu0075oDp89QeqdUoc4uNBTM54tKAmzcsIqVy/vUBvLU7pMqAW/TuoFzKRCLMcA7/vA+pvK/XAmQnjlKMT1FcuwZldItaDnDG1JN8NyBFgxvGG+wBRwuDE+IqUP3qc+3XbqBM+MzxFMF8vFRPKEO3N4gdc1Qf4sUD3espJiZoZyP4wm2U0w9v3nefwQDCCBG8ACbLhYSqRigUCSWTCmVQaoxTM/M8Ccf+6TSFcuFkt3By6zh8fuViiSiUww+YQif201U6eYOnFZJtc4cj2fJFE3ueO2dPPLII6rOvhDS5g2X8Icf+n1liMbmY3zwd3+L/pYAozNZqpametpWimWGVqzm197166oDi60GpfnKN77Kxo2Xse2SdWy5ZD0T09N86/5vkpwporv9eAc76Q334rU0Qh5D7fwiAcxyhVh8jpmxcXTDItTUjaZ5aOkILzCjA8Ol45TmeQ7BFTgU2D9brhDyBRQUM3d2Dm9vm7KIZC2pZEKh4hLJpKqwsO3S9QwOdCmptffAGZwuFxvX9J1rjrcYA/zGR+6lUNH50G9d9cugk+eM+WKwStl4Lmxit3vXE/QNLKO19VnAvtDFYvWNfumLv2CCppCLjqYX9hoJIOZTH3wZkMhzDJBIUlZ9tmpk8xk+9fFPk06nqBSLCqao8jIMQ0kE2eGkTo0UpbXMKi3RMLVaReXJSELbTDxFOisNl4MqfUBSI1y+EGahwN989tP0LFumvDtf+fQfkI3P8ON9kwTCEeW18Xm8hAMhoi2t3PW7dymmzGSSjJw6wsrlK1g+tILWtjZm5mKcPjNGTbMomhamVifiC6qcIVFTRAUSzHG1XGF+doYTRw7Q6tdoWrIKzRnAE/AzmzVZEnWp+8qVwV1L4vSHcJsmOSNAQKpUUCbki0jNXnXfqVSC2bkZHJakW1eINLVz+fYNLOlto1gqc+DIJF6fi7XDPecaXSzGAIIJFi/YlxcwwY33bFfMkOKxL884lOsbrVpfDCO8GMG+3E6QMoYAYV4KnfXvzRwyn50OLZDIl6MCFQrMx20GEFGZK+T453+6h6OHj1KtlCjlROctKdRUo4aP1+sjFApQKpVV5YeAz8vwQBfb1g7z5O4DPL7vFMGAn6BPoynkZz5lsrS9Gc0TZGDFKvLS9ic7z+M7HsbhEnehU5UPCXh9Sq16z2+/l+tuuk7pn0LAc3OTyrsyNDTM4OAgB48eVdA6p5bj7Gia9euHoV4iGG1TL+ecDVAqMzc3S/zMfpKqOsRaxVxSRMrr8aiXKHMLj/t9BtOzBQZavLgDAZKJFC1tLecaM4sNMD8/y+iZ05w9fYC+niZaurdy/TVb6O1uIZcvcuDYFOGgn5WDz7ZHXYwBVFWI2rOAmMMnJlWDjH+9b5fq3bVuRQ/DSztVQzlRO7vaI4oBBW8rgJ1iSVQ7U30u5z705DHl2hR4ojSpk98lqU6wzCfPzDI6HlMQRWl+J2NIDzE5ZKy/+Pv7iSdzCoss7s9tG5bxd/c8rK675eq1an5x565b0cvew2fZfegMq5d3q3kaSDHpXyYQy+MjM8rl+m8/3M1t161TUE6Bb4pFtWFVn2qYLfDMwSXtCkUm6xSEmEAhpe3S0VNT6vy1K3oUrPLlHpe9/Yt8/P0vAw8g3J8rFBU6SlyF8nexXODHP/oJP33gIcUAhYK0H0qp0uGN3UKCKIGAH48/sNDyVABkTt524+Xs2fcMybqP2EyCG1e3UkwnqVpOIp1L+KcHHmfZ0iV0dLTT0hrm2/d+H4/HiaEZeDxuAh4vV63sZfuVVzOlRVi9apiZqUlOHB3F7fGw9fINDC0f5NjRY/zwR4/Ss8xNfBbKmoMlbS209PQrD1BDApSLRWZnJsklEyQTCXoHlhGMRFSVCzFWXW6XaoRnuOz699IgzyslG6XZnfQVlixVVfVCCnuZxOPzHD1+iEqpiAMpob6cW268TPnDU6kch05M09oSYnhp+zn//+IMcC+mWVeQSIEX/uVXHlDE/MBjhxWsUIhAuigePjmpiFS6PAoRC4Y2Xywr5pGGepdtHFSfffvHe9Q48l1jhxZ4oTCQ4HUFgxvwuxWmWAj3za/eqrrSXLlliHvu3alA80KE8iO43T2Hz3J2IqZaL0mjvd6uJtav7OUHDx1QTe6Cfi8TMwnuuGEDh45P8obbNuM2nHztu08pnLI0t5N1yToFTyydLBPpvMIHS1dIYazvPbBP4ZEFRyzrFs9jg1n++7tvfh4M82KYYevbvqAgkRddFUIIOpsrMDcfVxJAsjTFYJS2qZ//m79T7kDVAE66oQiscSFfvKMtrFJVy6YAuey0Vymc5XY6Wb28l6tvuYPPfe4vGehuZ7C7Dafh4ehkgjOjJwkGAtxy041kczFSM+PoxRQd0RABf0BVclgzvAIr1MZXf7yHWCqtGK25uZklfR3ceO2VDA0vJ55IcfrshKpkp2lS6MrGJUtOfbkkKpC4dzMcfOoRak6PyuzMJhOcHZ/gyquvZnZGygBa5HMFLt1yKV1d0spIY89TT3HlVdczOTWORyrOeXyMjI7R3d1FKOjn5PGjPLPnaZqDIQXAaW9t4/bX3UFfTxuz80keeewQTU0hLt+6imhEmtotHg1+z8e+p1Sgv//oa9R7bejpQjAT0wm1uw8ttQtALabDX/jZC5VVaVwv/16oVjVKsDynt8AiDf2EEV5oPY0m5QLol66QFx5C7FKV4sKqEQLCF0aSNQnuWJhegP0/7yFu0E9+8GUYwWLcPP3MXr79ne+Ry2YJhYPc8bo7VP/dD/z271JT7kTbOJaccPEAiP/81VcMsaozyMOHx5lP5knnKhQqFm0dXSoodNutN/PFL31J+cff8c7fUDnl9//ofo4ePqZ87ldcsZVoxEdLWxuuSpbpI7tYOjDAqk1XciZe4dRUjAceflwBMaJNEWVf9PcOcMftN7Nu7QpiyTSnz0ywZ/ce+pb0UygVlf9fivmOnjqu0rTHZ2YIBYJ88zvfZ3iojXpNItVhvIEAJZBxugAAIABJREFUqXiCiZi4dBNcsmYDr3/Da5T788SRo1xx1dX8+If3KZXMH42w65kDXLn9MgYHBzh96hjVQonJ8XG1WfS0tDAZL7JyaDm5BZhnLJHn9W+8hS1bV6v3+UISQFTKf/zYa5UK8KE//5ZSa67eOqzUFPmssYOK+iAtVGXnPn12Xu3morp1t0eUmiD9wYSITp2d41++95SyP4TgpDTKtZetVGVQzk7GyOZKSr0ZXtap1JoPfeZbqtKC7MJy9HU1q3GlsoSoJqIqyRhC/LIWUaGEKaWbpMw3OhHj/kcPqTamsnuLxJGSLLLjiySRdq8SCJVqElJoQHoey3eyfrk/KfOyZf2AYoKn9p5mej6t1FepYiH9z6RNq7jCxSaSXsaXrl/6kr3QBBMsZVG2XGxdINHpH35kB3/1V58nHo+pbujvvus9CkX18Y/8CWNnxmwfuMLCSqaAxcDKy/jEB1/D1M77MNqXUMvMcPTkNImKwb07TzO0cjVveM3NPPjtr7F+sJ+eZatYc+31PPzgA3zxb7+g1I+3vPVOwiE/llVhaHgtM2fP0LZ6FZOzafb/678yGktRDdolOWRXl/IqA0uW8va33Mm6tSuZjSd47Ikn+ae//hz9S/rIJ2LEsgU8bhedLRFisQTh7uXceNOrufvuL+Fxl5mYyRBpHuDY8eNUizkVNpd6lbonzJ2v+xVVFHZqNs41V2zjo3/8CZUrc9m6AcrpOTpbAoSCzfiXbSUcaeGhH36HZMHErOmcPHFWiWtXIMCypQM0BQK8+vYbWD7YqV7eogzwkXtVOolggmU3/NjnvqtKooiKIDq0EK0QtxBao2m11Pxp6Pky5uWblitp8c47r+DRXSdUesLxkWk1rpRIkerJr715k1JhpLdwX1eTukZ2WjGUP3/3Q+ocUa+kL7AwmKhRojZtXrtE/SvlTOQdNL4ThhGilc/leyF02f3v/ckeNa4wnzQmEUYRppUSKxtW9yvbZGo2pQhfahONTcaRUic3X7VW2T5PHxhVqpGUbZExRLKIDSKqkzCMjCfMLPO92CFVIcQNetFGsDDAI4/s4Mtf/jJjY5N4fF7e8Y53qDo7Ox5+iOOHDjJy8iQRr4f+zlbi9RZOzFp4DY1r1vhoqRVwWAFCvjrH5vJ87dEDXLrlEv7H772Hz376T9je18pszeDSG27ngQfu597vfFs12nj961/HQF83sekzuDQ3T33jB5wKGCrt4fK+AaYFdhn0q35TuUxGqQHLlg3xnne/k00b1vLk44/zsY99jM6eAfJlqRvaTiGfxRsKsXp4kB2PPKn0+uuvu4XvfvMfSWTTKvFLavDodZNYtshwdytFoJQr8qvveIdyg54ZOcPrXv8G/uzjH8MXCnH9tVfi1izOjp0lEG7B6Y3S1tbBQz/4FhVPgKNHRmlpijAXi/Hhj/xPEnMJJJyyauUaNqxfqmr6LObRERVIiO/LH31uaURplyrEf8PlqxXxSAvU89WYC1UZ2SGF4P2+5xqMF6otL+ZdEhvj4LGJc7vx+QR2oaolz08x2AU9i0VaPPKUbVPIWhSccqHSXUPFmp5Ln2v5tFjX94a61MBuNNSml6qOd/56RQIoTPDyi8QEi5vx8R2P8cUvfkGlHQwPLqV3yVI2XroNTbcYffS7ZM8cVk0ksmWdb462q2SpXDaJWSngyMZZGvSTLJSZr5bIV/PcurmT//4nn2Z+fp6Dz+zin+75Bj0DKzhwcD+FgnSNt3jH29/Bra+6ifu+dQ/JqRmSTx5gJOzBdLkYDkVJSq6L21AVp8XTJOrZ8PIh/v/2vgNKzvI895neZ2d3ZnuvklYVVVQxQhRjjME0BxtC3OI0t7iQezEJBhuwr+Pg2I6xTWzsew02zYQq0SSh3ntbaVdbtGV2dnqf+Wfued5/ZrVqRnKIkwP6z9mj1c7M3+Z7v/993+8pf/O5v8SC+XOwbu1a/OiRf8W1H/0Y9m7cCH8ygbbWZhw/2oUV116LffsPYehED/LxBIIjXvT5xtBe7sbe0YCoVdPHYNrkZvT0DqKuqgINDU1S48TiMdz0kQ/jt888Jyum82bPgzblRd+JIfR5o4hGk9Ck9YjGhzAWTmOU7V6rEU5PKf7qU3fJvSFn2Gmy4tKF0+HxuM6uDfqPzyOj5PD4A+8tVYj/7vao1ABcCDvfFIgtzL4ju7Fh5bNohQ4HR30IGi24rHMOco2NGN2xEpnj22UWe+mYFRv7qeNP9jWJ8gS1ZeEx5FHvNmJrzyCmNdnxlc/chKFQDIuuugHbt+7A337+C7L6Ki3UAsryiSefQEtjE95Y9QIe/8XjMA0F4NXlkHdYRQpRyWulrRaO0gc4KwtUTU0N+PsvfwmLLp2PzRs34XsPfRsz5yxGQ30LfvubX+DmW27D8d6jsFhNqG1pxc51a7Ft604EYzGkFQVt9eWIJDMYDbLtVgoTnWD07Lkb4Ha5YdBrkEil8YEFc7F9/yHBJ83snIRoNIpAKIhXX18Hp9ODVDKLSDpO9iqaqhw4PhTAgllTMGfREmj1auHbUNOAyZ31aGtvPusC0mf+6XkpwqkMxxn4zQ0H5XHPNIbKbqyT+CTgPWARySKRkuZFaUTWAqUlVsyb0SypCHNwdmXYzqTU4ZK57ZL2cONMyhmbOTz/ZcuVXZr127owf1aLpBt8GrH7Y7eaJHdnXcB25expjZKi8W98GrHrxJSK58Y6glKH/CyP972fvyrSjPwRacXqMjlfblw8ZVeL9YR0iAyqAylTIsIzZk9tHG/XRmIJabPWVZe9Y85/ejrEAHjw88sx93yV4SiP7ju4F0ffeg2d+TIEE8PYlY7hMmMNupbMRGLoMHZt2YAmZyl+vTuEw31h6LRGpFNJZDIpmC1cBMuiVpOHVRPHjMWTcMWcJowmc2icuRRTOjvxyCM/wFPPPIMgsUI51eLz6aefRkNdHbbv2Ig1b76BN19fi1RWEVVpq80mtQYXqGSVMg9EwhGUuly4++6vYMmiRdixbgMef/JJHNi9C1d++KPYufpNOKsqkPL2w5tIS+fn8NFuGXx2I0Qga9bkWvT09CGZN6Ch2gWLo0S0Qa1mPZKJjOTXxMFXelxSC9jMJinchobHMOoL4fiJUXhsFoQTeQSSSQwOe6X1G08rmNXRiuoSO3JWF5paOpDIKLjllmswc9bMswdAYSGMwlhcPf/mD/5Dcl8ONDYamP5wMLJ1yKKQg/DmD87D2i2HZYBx0HMQ8u/M669eNg0//NXrKHPZJaBYRDLnP3h0SPJ5BlBHUyWWzOuQHj8LVw5kXjODjsemJCMHaHefV97PuoDH4MDnYGZqc9XSqSJdODAUkBYtBy6D6vorL8Fvnt84rjPKeoA/PD4L+1Vv75N8nxvbrwyCBbNaJSiP9Xll/WBiu5byjZRYvO26BTIhnO/GGuA7X2IKdL7KcMSzH+wCDh2DJpFC0juCcC6J0owG/Ytmw959HMPxJBJ6LV4dCuP5l9aJHAon8kQyqorpmktBqoUjHUVUk8PHryBjyYi1++O4++670dLaij+/65PoOd4rMxshDv/yrfswOBpCfPQwzIkwnntzGxSNCX1jPhGyLSmxgxoRhBVwhgoGQygrK8VXv/gFXHHF5di1cQteeX01uvduwtHjA0gK8jMpQeRPMC9WvWVtVhuWLp6OdHQMDS4S1UtRWlkJq80Bi9UpEGaC7Njzp10Tjf0ydIZhgIsagV7+Fs/qEI9n0N+1HyHfGIYDMfgTeRzvG5LOk81C6LMqaUJyfFNLA/7p3q/hkksuOXsAUBt0gjQic2gO5qJOZvELn5j/Mt9/duV2KVrZk59YW7DIfPGN3bj52rln5OfFfbEo5YA/faX49By7+P/TW5in5/+nK09PbOXyqbNxx1HRIWUBW3ytWON85MrZZxiIn74irbbok2dtr54rIC5cG1RRoBw5htyeg0A8BSUaY3Yj5tiZEic0J4almn/KksPcD6zAPfc9goETfvXLhhbJRFDV0OdAKahEt9WVYEq5D89t8GLKlCl44P77BSbwmc/9lUAgFrbX4ZbFM9Hl9UKrSyHkHYOlzIOsxYbfr96DaDQBq0UPi8VRsGHVIpFkQViNv/nsZ7D88suwY9sOPPaTn2Hf9m0IJ9OIJZNU+BQewmhCJffYLSbMmn0Jrr96MQb3rYXNaYOhtBJ2ixmlZSqKlAE8ePggysoroGQVWN1umO1OKMk0BoZ8cJQ4YHc4BCKSTsQQCY4JPml/dxj7Dh1BXWUNVm/cLpBjEnViMsgsmD93Gr7y5S9izrz55wgALoRRHVqtAZiWMH15buV2aUVeuWSqpCDN9R7psjAYOUtzpuTqKlMHzsysWzhrc8Cxg8O2JWdezp5MaSo9JZLOcLbnk4MTEN8n6s4Uyi21S9DJgpU/Ik8c5vHs6fMYfP9ll07G4WND8jmmZCyC+Z5i356dLrZwuZjFjg3Ph6kRP8u/8Xd2pXge/1n1ad4zrkU113nQWOc5Iw4u2CBDXFB6+qBs34t8JAqtxYR8MqkuLFEWJBSDPxDE/fs24lPTZ+H5/i48tWlQVAw1FC3PaxCLeqHTUUuRxCoFRpMFrWVB7O7xilDVnFmX4NFHf4rvfPc7eOv1V3D3XVdjpKsPntoKmCtsQnxhW697IICVm3pEjpBKwVoDJUhUvRfqzzXWN+Dzf/M5LJg/F2++tgqPfPe7ONF/Qjo6KSULk0ELt9kAbzKLjkmT4RsdgcumxaLOKlRVuVDd1CTYf5PFBr3JgphvFLYSF3z9x5EIBSUYPA1NsJWUiCoL8UxkG+U0zKGd8jSIx8MIB8cwPDqG8KgPoXAar27qkpXn+TOnCqqW3a2Z09qx4oPX45J5l541AD7NNiifAA/cOL4SzJTlrU2HJF9urPVg865jMshKHFZ5zy0fmodX1+wVeAP76iKR3jUo8ugcyBzEO/b1yu98f3EBiikIA4z9fSo7855S9ZmDnefA965Y0imdIH6Wq7F8Gm3b24O505tx5dKpeOqlrTKwmZ8zzWJwsF3rKXVI8LF+4f4ZAGzfctWZUOkRX0gGPr9frkHwGH+s+jSPQ8NzBjefgh9aPvOMABAw3JdWnD8alAGQPXIM3ieegjadRtmkKUJI0ZfYkadqrD8Cn9+HEZ8XY1V2hOpc+OWTa9A1EoeicAbVymIVtXiYRlA01mB20CUM6eiABAStMz71iVtx1aWd+Nr938dff2wR8pmsKK2lkymkUnR3BzYc8OFATwD6nB8aJYOBgCIzHNOgkpJSNDU24lN/fgcWLJiP11atxPceehAh7wiGghFxhmEAVJdY0TZ1BlZ88Boc3bMeptQw7C4XyhvrYNCbYDKaoTdZZbZXsmkx6+CXk4pGkYpGoKSTyGVo9KeFYnMin0khn0wgFokIdMLkcMJcWoJIKCBo2JHRFLbvPY4jvUO4bN4cCuChttqDBbNnYcGyD6B90tSzCmOpbdAc/r2wEnyuR3qxl87Z+3w2pg39g6euJJ/tc2dTaD6f/bO+UJ9ME5lmJz95rtd5PPEtKEis/1epT1+wQUY+m0Vk/Sb4fv5L5IaGUXnVcpjrGwESSYJRKKEIsskUMiYjetxa+KpcuO+hxxBUTLIwRl9gHcFsBgu0Wj72tGSUCM3wx9/7AmpsCnp2rMWaDTtx1yduwJubdqO+yoZ0PIZ0nrTHOFKJpMy40YwVb23bj6lNWoz6IhgKGNDeXI9dx4Zk5naXl+PPb/8zLLp0AV5btQr//PBD8A0NIJhIC/+gob4WU1rL0dpYDSU6Bn0uDVuJDZ6GWvERI3nbbLHLuUn6w6dfwcxDvAsUQihSgl4d6ulGTUsbYvEoEgkiH1UFarPLI6yyWDiAWDQIfyCKF97Yh1F/FK215XCXeVBdXYPLlyzC3EWL0TqZFklnatp/+r7CE+D+G2W1c9POYzI4GPCchZn7FoFrTFU4S9Nwgv1zpiNMQzjz07uAsywLUXZN+BrTG86W/D9XcP+zkuPnExj/U94jBhkX4hGWy2QQ37gVqZffBLw+aI06WKe3ARlAKWp6Gk2I5tLYV6lBQMng3374NDS2EvT4w8ikEmqBo6OhtlV+WJzRNvTpxx9EZvQosoOHRdw2rTPB5q5ALBaBwUZfMS0ix7tlqZwtUuqRrjnQg6HRUWEp3bZsjqzO7ujx4pm1u2G3OPEXf3EnPnDZMrxeCIBcNIDesRCmTJ2JZZdfCRMCGDy0XuRNrQ47yuqrZRVZr6fptxV6EmLYWWJrriBaxfpFVZagNSfE4CMWDIkpiNFmRyJBCmQCTrtd0hkx+stkkYgHBCw47A1iZMiPscER6ZA5XBWYs3AZrv7wtWhubztpAjdhlEgKVFgJ5v0jSI0rpUwjii1IPu5nddarHAy9ThwiObsTLcq6gGkKQWoMDBasxYKRXSWmKfz/TR+cg852Ffn5ftikCP4ioRDnC4fOZBDbsh35tVuQ6xmAkkrC3NkErcUmjo3pUAym0jJE8xn4FtYita8Xq17bhV8fGRBHxWw2hVw2jTzlBHMZ6DR56evOaalCa7kVTTXlsLlKUdUyCdUtLXBX10CniYkNqE5nQSIcFG1Qgu7YkaGfmEr2BmIBH956eRXyBhPcdU1oaOlAXW0zbPZSvPrKK/IEUCJBRLI5zJoxHXU1VUiOHUM+F4PVboentkbSD5L8tXoLjCZnYTCRy1ow6shpJCA0QhIv6mGqXN6JcjHF1cmiuCwpolxDSafCyGd57TkkIlH4BoblKVjXOg0rbrkTja0MgDOx/Z+7/0WkZSVYBcNdyHYhZhQXst/3wnulDSrq0OfbBqXCwY5dyLz2FsI79yIZT4j2v8agg6nEiVxFKUzsEmQ08I4Mo/SGpfjdln346a/ePOntS9MLkQhRJS/uuPVK/MXHPgSrxQGTvRRmB/PXDDQ5LoRlxWhZFXsl+1wvUGMOOM5oZGfRpFmHFF5d9Tp+/POn4PUFRVOmpaEZX/37L2PJ4sV4fdVK/PwnP4bFnEddVRm06RjiQZ8gVM12C1wVFaodq14Hm9MlPrsiaivyiqrXlUgJUSKlYNlKVVhVy0f1PuPfi0Egny0iOwvy8Dz/fD6NZDyMZCwGvcEgJiDBIS9cZRW4/MaPY9LMeSKTcvpGRhifAATDXdzevTtwwSkQa4D4vgOIv/ka0kf7kNfpkddqkQlFYLBakOsoR8YXQzaag+fPPwJbez3WrNmIB//519AYrKqagkYvuv/VVU585fN3onNys3RM+ANxhqfpHQec2mcXU3uRPKeahCrvkVDM6DtMn7JDCIQHMGeuH6Uus+TowbADBw5HoNMvxLIli1BS4saRA3uxbcNbotEf9XmFiM9NZ9CjtIruj1r1h+4xtDllHi5iXRzwhb8XtIL4fxWwxseC+npRLrzIB+C+5cGkKpUXJUQliMiGiwfGkIzEYHbRxFoDraLD3GXXoHnKjLMWwZ9/6BWs39U3LjPOwJWAEv8FPjGKIjKq/HhRYbmotix+DDzPgpL0xHMSxK7IlxckQ2TfBRHigiix+qwryJcX3nfKvgs8CL5LnECLurGqdJOKCn6XjiGCCwUVjpP7Vr8DkTwp3JuCDZCqXn6Oc+BT9VcP3IimSsv56QLxAEowgKx/GLlEFPlkXtXqz1MJXZXZzmt1MLc2QE+Hco0Oo74xbN++B9AaxvVliNVvb21Q04lTvj4RsJHbLRLoct9VT2BVa4L8gwzC0TjGRn3o7T0hnRS2/mbMcEOjVTAWyMHr02Hq5FZYzSa5VbQs8o0Mij6/6iqp7t9IO9RxXS91tBbG6/gXflLAdoLN00RpugKEWfSLxLa0KHjPdKmQzpwUgSso1amaRmrgaKTj5PJUwO4sPSsalGJR3QN+WTlV0ytVZIDtZ5EiF6lz/k6dFlUeXVEYHKqPgOrLptoUqIodavDQKacYSCfvQ0HAQLSaVP3/4qAWNb6C1Hrxe+PEMfEcWCsRtsFgEzn1CccoiolLwFIk4Y88hhyP2mNcX5JbSWXvglB5ITkVTwMGfDEoxseV+j5+ptRpQUtdGf4IaUQqLfMbP8vjSL1j4+SOott78Z2cORilf1hZeqJE4CkiiPKFqTKHJ6UMGUjFmVh05AuDQB3o6hdOCEbxM+reTw72k4P+zOt5R6nDCR8+2+2QW/FOgtRUlJPa4h2P9u49/y/uafwOXFAAXLxvF+/Ae+0OXFAAFIVm/5Q3QfX0Ou2I5xCoHZfpLYjNFp8AatpQyMvHdzVR7PZsV1RIx06bxIupyykz+1kn78Ifz3L6kt2ddg3nEsglN+HYidif8pa/p49VUWoCf4rbeQcAv3jibEJcBS1al8qXe5LJVDTbKe787A/1QmUybs2jvlsGgPpLwchOzT9Pea2QpYuzTGEEqmZ3BWcy/ksrVorO2u0ia8hzDofVcxbPmQKBnTZMxW6PmhQV4oxptWhIqjZo4s2XB9K5jOTUiXgCWvohS45f0IUrpH7SJdLpYbFaxDFdWF6FABIRXxHyzQmsoJjKqalZHlaLUVhqp6dCPUMxfPb/7HpPD8o/5cV98trGU3wDzjsAOIC8/jEcPt4j0iditCb9Gg2k8SfevxNS3kKRN35xxXZiwcOKg7sYPPLZ8daiWsgxtxfjtYl/Z2FW2KE8jQoCuVReZluRTpYk7hgsJrR0dKCktFQK8aPHjotKNIOLxbn86PQwGEzQaA0icCWLSIUOg3gZEyGq1YJzhU1jQEJJIa1T4Bv2iRyMvbJUin8WdDkm+1yj4CKayQJ3uVt0UAlhYNHGNiYHf7EAU2sZ+iFnkc5ydTuD1qZqVHjKzlgL+Nlze/C7dWrniptdF4XNxI6SAoM2g+GwXiTQL2SzUpYpOYakVnVo58ZLcBkjGI3qz+opUPQCoOGTXquI0G2JPgSjLovRFNloF65PdCHn/G69V68EYMhHRAb+Z/deD6M2e35dIN7wAe8w9nUdQSKdUPUzRQ5cDQBVKLYg3j9edRdLzsJrxa6PuBOqQVPsNBT/T3FbdhfUmVrdvzwJuP+Cx1ixGGb/nj/sDiUTCUQTcURiMegsZiy/YhkaGupFx+jQkaOIRAnoKphuSwtT1fmh1ieVrtnB4HUYtAwEDcxcF7CZUeq0C+9AZ9GL/evYwBC8g14x5YunUkjTAJOEHxb3bKFq9NAaKaJlkVVvWdwaL3DVPEyIJVSNjkeRTMXgcFgwfUobqsrPDIA7vvEihgvaoAZNCp3lfjRVOWFEDEeGFJi1CRhM5PXS+E0Lm0mH/QMKeiKqWlurcwQ1ZVqBdgz094quf6W7BH5Knxs5GWgRTebgcRDOlcXmbg0Wd9CADyix6aBo7dBmwwiEVE8AavYbTVYROIjGYsjrHIhqKjGzKghfIIwypwlj4SwO9Gcwrb0aHmsMkUgUJrNNkKoTvQFKnA64XCVQkn4kFTPikTFR9nA6HKJCyCcqUaUEWfLYvLdjSiXqrV4kE3G4SuxIwSFyNh1N1Qj4R8VvgMILGmQRimVhMllwZMyJRE4l9NeXZlFbqmDl+qP4P39/9flTIhkA/UMD2HX4kCgrSEenMEgpUCXayEWt/Ama+cRnOu0uUCBLrSEUgUMTEF/EdYsNaj4veppikTchDVK9NDRigq3OmioriTM9YRGEN/OLCMdiCEajIqRldVfglhs/hBntTQiEY+gdGBaYAlOYLFWbOXCpBk25P41e/ArYnaIjookLZBotrEYDPLWVsHPwZ/MwaI1QIgkM7z4MXzQMpcSArAFIU8VaA2TZceI6R0E6UaM3crGhYJSntiTJPcikUkilk8KR4JOL6ZK7rAwzO9vgKVPlPyZud977EoZO0wZd2pFFrSMqmv79QwFYHC7MaVdXr/uGoxjwK8joPRgb7kVrjU3MKFobyrF//wGUuErhcbvQe8KPztZKRCJhpBWNAAT7h0J4Y7+Ca2dbkcoomNxUhtEIoKTC8AfDgM6KkVAOcyaXE/+CF9ccht80By0VWsypC4psTpXbjlBcQXO1HcO+iBCJxgJheNxlcJjzp3gD1NdUCp+D8vEWswUnTvRLMNPHwOOywu/3Q2cw41h3r5x3Lq/FsZAb8+qjGAuEUFFeBn/cgEzMJxBuprtlJXb0DgYEwToazmNaswu/3+sUgTNuxRSIukAPfeFKzL0Qp/iu7mPYsnOXaN5TfcwgaskcOOpMMp5HMyDEY6I4g6u58clcu5DKFAa3+oVTVXmCAzzplFK8qj7DTHEouUJdTcoYMg0jOC6RiIsgF3kE/kwW6wczKKltxiOfuxHTOpoRisZwYtiHJCXdCj1g1gncVzZNl/eUDEQeR5vPwajRwajRwqTRwqzVwaEzoVRrgq3cjVxWh/DrOzCSD0KpcSJh0iBBfaG8gixndrloPTR6gxB9aJYtq7uyEMTcPyOQ7ng0osoTakmKseLyxfNVckrxaTchAu689wX4Eg4017yDQjSb4ueQSSQCl2kfj8kV7YkbRQtSkROw2F0IhWPQW8tVX9XCVuWIo++EF0ZXyymfsxpziIWGobHUFL4+1YGT7jAUw4WlWqijZbphHPfpVHHdQp0lRiRarQgmnDx2BAZTCdwGL0YV6rKqq+IcU2c7b3XI0EcasBnJBY/CbtVjLKqDyeoU1HGZdgjZnBYRTeEcAVy/uAr0DyMlknDo2efLCOPg3LdvH1546fcCnjKbzaLAZjKaYDYbZXnfQAlxMc5QfWPJoGJgML9UPZzVolDN/ScUnoVbm6O4bsE9njdJFlRIxCEUm4OfmCPqeCZjQrXMJpPihZWnorP/GEb9IfwcS7BkWjse/uSHMbWjQUg6Q6MBYYKxuOVRY7G4iHqZqf2vaqGrMy8h2ck0cjTuTmWgy+Rg1+jh1Bjg1Fpg0TmRTIUxqoQRRQYZbR6KXouMXoscXWSoImdQ0yAONK5mM9QJA2falsmkEfSPYcfmTaisq4WrtAzOkhJcf9USuV/qqZzaOvhcAQ6jzwX+AAAgAElEQVRdFMZ6t3Lh9/t+RBfo75Zj3vlygjkA9+zZg1888T28fdyIOjNQbtGK6rPVZIDZZBJRKiq2yU9BTpCdDT4haGat4mQKm0adMWQAcpiImbPaxeHgZ9Rz4Kua/QoU+gDIgM8gK2lESlZHk8ks3CfegiM1CMXowrf1N6GjrQ0/+uz1mNZRj1gijdFAWJ4ABXdgHD7ag11bNmPe3Bk4enAvGls7Ue52wemuRI4MnoyCPKXsUhloUmkYc4DTYIKVQDm9ETFtGmFNFik+tTT0/tZC0eaRTSnQW8xCyhEDD7qsJLPQW0yCbSI7ioLCiUhYMEt8j9Vuw4evXCL362ytUMKhi8JY7/dB+25ev4jjfv6KCyDFKwp27dqNX//22/jdsVKkFB2mmqKYaxkCTB7odCYVTszBbzTDYrGjrKQEpSUOhOjDFE+NIwXUL1othFWDJa7g6qARwoyK+RkPAMn7VbshkutJzs9QriSbRDo8Cn+gFpOy2+DMqHiZn9huhalpJn762eswtb0O8VQGvlBUPMAk1Ao+UYN+L05ExmCJUtXZDotZj/KKetUpJp1CVgIgCw3lvhm+mSwcVrukROF0DGltCmOBNDT2FMZiCiwlVhhSCoyuCgSTcThtdhEJiw8GYav2qM7rUOAPjKH78CEM9PejoqYO7ZM68KEVS6QFKo/8054AnxFOsCLCWOTaUp+TSmhkY5F8XuTb8glD+PPoWFiYVoRikMJI3D+VFbiRecXfKWzL1JWEecKn+ZTkMUg2J7GcRPQirohwaqpKcF/8PKmL/C5VTZ88AnS7d1iEvVXkKBQVH97NAftu70scYoQUf566QLzRO3ftxBNPPYCVx13wpY2YYRzBFebVGEUdNLEmZC1GaHQ0l6OhnJoGMJcrgsgINOMgZf5XfBqoUHvVRkl65sX2JmdXPgkUcjuzyObIMVXh1EbFB4emD4l0AwLhSWjIH0RVZj/Yx3nJugwDTSvw6Kc/jGntNUikswhEYqKtw40WT7F0HDpLHj/Y8RyWJlths1nQOrMNbmMJDOzqkNOaTMm/TIcydEbp60f95CkwZHUwmnVImSAEGJ3ViDS0iERGoTE6EfINom8shtamJlidRJaaodfoRS2amkXRyBheevY5+ANhaPRWfOSm6/DZT94Ou03Vuzw9AFRtUAWP3XeDBMBTL28Vuh8HMe/Vhh1HhfZHPi35ElRnYAHIAUzULIOCg5U8XnKJuX+ytNhd4cZAIUeAXFwOXCovkKBeVHMjrZD7Jk2R/AEa7/EYlCvkvyzsGXwMlKkdNRgLxIQaSZ7x/+RNZFG+uBxzO86TDyABsHM7nnz229jcZ8TxhBsLLF241LQNwxo3NL1VSEcyOO52I571otxRhpiSkk6RO18K5Mmg1yNh0GGEvR7px7PQ1aDaqEUJaWMFBKWjKgKWlekssKmXjoMJ5PVBaHMapLNhzDAH0GhS4IvMQjRVi2pNH+oTG5DOabHHMgvbWm7Bo5++DlPbqiX3pzUne/Hc/84DI+ga3IJll8zG84deQ5umFbloBuUzGxGKGzGr1AUDhX8TSenYZONJeHuOIxsYRO2kKdBr7HCXlcAXS8PiNCCZzWH/rsNQMjEMjgWx5rWV4lVW2VCPG267Wfix8xcuwL8/8iC6B0PSlQqHwiJlMn36DOw/3IUHvnk3VixfctYA+PQfIYxFVhh5uCysz8UJKL6HaRlVmv8QffFcA/l0uiQDldxjqlFfqPfAnzpYFn7i5/jW5y+gBhAi9c5tePLpB3FwMIP98QassB/AdNNejGlK4Rsuh2U4jXXuSiSyUSRjxwVjX2+sxjRHvYDnWCD70nps1BhgpypAXgurIY/lTi2skRQydF40aFAzdQhKPoGuETN+tt2FKk8QRns3THkrzJkEZtjymGJJYmB0MZJZK0r0YRjj3RiKQmTYt0+5VQJgSmsVkpksgpG4POJZeSfTTLPS4nH71oaXYdKYYTA4YG+sxuTKBuRpmJFMIx1PIBqO4Kkf/gRmLTB9RisqGiehrLYORp0BSjKFg3v3oH7aZPz03ofEihUWIwZGvcjmczCYzZg1rVkK77K2WXBWuHBw4xoc7x2UmicQSaOmvApjOSv+8q4bcdcdN8nq8RkpEIWxCoywP/UgeS8fj23Q73zpKsw+X0IMA2D7ji144rffxuBoAFvi0/FB+y6UZHrgKivB3mAZavqTWGcrRUBfjXxkFwxaHdqUVjiYnOgNMLAoRB7rjXYMZ9QV1CaHHteZ8jLwhDuMHKqmBZA3RvHk7grsHMyjsdwPm70XRlhgVJJoteowz6Rg0/4ayU81mgyyIT+yOiumWONYM+0OPHzn9ZjUUoVEJoNgJCEBMN5h0eYRDUUw5g/DaNJh5bNPY9a8+Whqroe9rBxpBgC1jxIJrH/tdex6bTWWXLtCUrTOeXOQCEZx8MU3oCk1omr2LDzz6C8QGvbisks6sO3oMXSNhJAz6NA5cwZqastx6Egvrlx2OUaOdmHLwV1wO0yIZ7LoGgqjsqIKN99+Mz56/QdRU3XSLKM4+P7qgRex89CQQCWkQCogXCf2ioiAZRqiXh9XyCdg89W8SoUNcxVeBYQU2osFrL5aHEnwyX7YtpWesZqSccVdYNGFFLXIepu4vie4q4nY+4K0H89N4NkCjS2AoCZeQ2FnxWtQO4X/9dcQCCfx6DeuQ2cjJWpi2NUfwdefPqZ2K/MT8caFb0ICYNt2vPzKs5KLpw0uVJkTQD4Fq9mMcBawJLPIGDV4ZmsPuiIaaFNAMJSWi7fazPizNrtg/I8Ektg9lMB0tx6dVQ4YcmqLk4UqOz4OTxLHFBte3grMNsZRWebDVksIVp0Ok+zlKNdoMd2SwpodgN1ulK6QKxNCMmfGpbV6HJt5M/72jj9DQ0O1dH/4BOAjn23c2upKVFbXwBcYxeuvrETn5GlYs34jmlpbsHjuTDHFSCbp8JjA1g1bsPL3L0ETj0i36fJlM9GxaCG2rVwnhhwOkwP1iy7BuleeRfjQAYwZ3LDrMxjwx3Fg7wF5EkyeNQvDw0P4yKJl2LN+O3oCQ4jqaNeURjSp6uLceectuO22W1FTc6qIFW99/3AIqzYdk2JX6vfCIJpIjGFByyJbmgpaKnMXCSwqSYS1FDd5Hw2+CV+Rz6g8jmJrrsh+U19joBBXpX6ew1cNoMJWoD6o/AJ13/yNg12UuuWYZNXxmOoK/ElijFzEOIGFn5t4DawLBdpeCGhR3ihcQ/F6/phrkJqncA1cBb/16mnIphLnHwDbtu7AqldfgaLNwmQxodSkk1VQI2cgPU3jAIvBiKHD27FjMIhGvwIjtDDr8gi5jDjiy6GhyiXQgYzOhqMjQSCbQiSRRovHAo+D6m5ZmBwKfnPMiVtrIyjbeRQxSw4vt2rg1GpxadlCID6KqnwMe4/FYcjGkcsbYEgkMZbRYkWzFoarl+Oaqz6DmupqgUFs3rYL8VQSLz75BD5x2wex9CN3FBhaGfzyF09iLBhFW0s9Duzdi6tWLIN/6AQO7dyJQ13HEQklpfCmKMDSRdOwcPmlWPnqdnzmS59D38rNqL9sDiKZQYxuO4hfv7obw4ODiMeDMOjyktKY7LWon9SB62e0463/eBGRRAh9Sh6RfFY0e2xmI+bPnYF7v3kP6uqa/ijPr/dyqvJffW0XAIbLYfPGLXjkB99BJDcEaCuwzAkcC8ZQWduBY6lRJH0+NDqyaGmchd7+TUgM1KLVpkCXTWCoPobBoSq4S0sQS+cRTKgrx1wiODgQRrk+hrHu7aIIV9vUiYZpMzDF3Q3k9AgMhXG0ZJjtedTbrwOSPlTHk9g7MAJjOoVk3oQymwnJpALP7EoY5kzCpxZ/GpWVFXjjzbX44Y8ehd1qxtSOFrg9ZVh6/c2wmQzoPtqDe75+L+rq6+AosePAzt2orfJAl/CL4V8okUWpw46efq9AN2bPaMNdf30TFELljGV47l+fQG1LHZbfdjUe+8Evse7tXcgxWMh91mZgZPtRZ4eidWBmuQ16bx8iOg32p1Ow203QaAyizzmprQn33X8Pps645KwK0f/Vg+D9vP8LDoAf/fQH8EUH4dY7xDMrnMmifdZi9I50IzQWQ4fNi4bqVuzufRqpvrmor7Sg0h5Br2kAXfsq0NJQi6QCpHLkCauP2H3HfZhZa8DmN1+AycQW3xS0tl2CVB0ffTrUJvbCZxpAOq+Bx349kPSj1pfADt8QUv4A7J4KOM1GxIJhaJY2onrWFHx2/qfgqfLg9TdW4/8+9hiqnHp0xRtAIOvi2R6k4l50HelG75AfpWUegUw3Nzei5+A+1JeZ4R2lrCNEDDfBx1wuh7IyO26+cSFC0RSaJs/Dsz/6lUAmPvH1v8M/3fM9hENBaf0yz2bbltgi6EzIaamNRPW4hNrSVRSRNaRhIIV9q6ur8N2Hv4nJU2ecNQDueewAxkLp9/M4veBrXzGnHDdd9s4yLxcUAFs2bcW/fPdeRNM9KPc0whyM44Z6HXI2N343kkckF0JzKoSW9iUYPrgHeo8BRgOlCPNIaK044nXLIpffH0EKZlRWlCLIharRMJpsaWx7+1Uhx8/ovAQdc5bjN0Etbtf5oAsHMZzMweYagalhAfLhGBr9QexOpxDzhxBSNPBUliMVjMBxWSUaOtskAEqr3Vizeg12vvI0xfixdViP7duOw2nRoMo8iKyiQZ83gPLKKlitdoT8PtSUWlBRZhOVOXaB9hzoRTKlSErzsesvRVxJYDSYQX1dO7at2SbykDR96xrjynRKBjfFArgWIognIeNqkMkQtWmCkmNBnpT1Dbvdikp3GVxlbjz48H2YMnXGGSlQMp3F7fdvRSR+NtIlUbYZWHVJmHX0aSagG4hnTUjmzt9Hy6xJoNYRwkDEhVT+TG/dclsSuXRMWtfheFaAdsXNZgZqLWPoGsoibz7pF8zXT4dLFyHVmfyFuzpOjACTJjEOyT5XZMxqNmPxVKt0H3nnyEFW1TnUGoXasAtm1MOoOW84dA5bNm3Bv/34h+gbOYHKqnJ4j/TDmUihobUDJ5LDSGkdSIz68NGr52Pr26sRdkQxs20SbLko8ppSRDWNgujMxhMw5/PQuz0yYIiVCYz58NqLT0u+vWjyDFwxeQae0jsRDW6GLV0Ge8iGMkc/bJ1LkA9E0RzwY+sovXbtotbM2ZXk79ySJrRN6sRd8+9ESa0Hb69dj+d++1vs7/ZicCiEZN4uBVeNZUhsl2o9bnQPB+H1R2DUaXHlpZNEx4iu91xwOjYwhlA4IZimRQvbYbHpYTBaYLF7sHf9LnGo5418ZV0vUpkc4qm4KMJpNQY1EAogtHQmDoPJhjy4Ik7x2Aw0mhzcLifa2trx4MP3o2PSlDMCYN2OXtz7eLco3p1tKzUE0VSWQDiWxfWLa9E/EsaxEQWHhgxockVQ7uSCthZHw1WYUx/DgcPHMaOjEpGEgu5RHXJ5DeY2q/is4940ugN21DpiGIy7oM1nBSrdVF2CG+bpcLirG7t60pjWUoqcxiTXXmY3QMnE0Tuaw+HBLDqaKpAID6GzqQTHvVnEUhqE0wa0l6cFYq3XQvRAiRo4cqwPk5srBL7NCcZpzsNsVLtFHKAWi+UUWLTPH0SJ0y7AysGgFr3RinM+GTLxMWTi6oo2dVvVNaciLTCPVErB0jkNuO+zi86/COYT4Me//CV6h8ZQU1WGPfu7EU9GcONN18C/ayuitAy1VWNeBfD467+C3pSFpvKjWO4agy7lRk1rm1Tz1NsUaHOBIcUA8I+OYuV/PCU59JTJ02FvWYjRbBjBzB7Y9XbUBGtRaj8B2+SFQCCKxkgEx0M+aNJxxBMJ5PQahDIa2K+Zitmt03Dz4o/DWVuOt1a/jUd/9ri4RXpH40ikLdBoTWgujyCXCkvXpH8kJFBa6pc2VFhF69/tLsHM2ZOxdt1u7NnXL7P40ktbMamjDp6qKoRjGax9Y4togk6fXI3nXzyCdF6LZCaudi90tE8tLvgBrW1upNI5cZohg4B8AHZCiJ+in/HDD30Tl8yZe0YAvLD2MP7l2UFoKSr8B7bZlUOY1eYUXoDH40YyFhB/5EpPKaLJPPqiblw314R1m3bD5nQLF2BSkwejAZp6pGA0EL8ENNe60DccwtZeM6psURzqDWJKRzM6q9KIJZIIhaPobK9HNEXz1wR6ToRgNRuQgw5N1XbxEBjyRYR/0DWiRX+sXPD7H5hmxsBoAqPhHGoqnJjV7sL6zbthtrsxGMjBbdfA7TSg3GWRtmsilRWNpomwaBKbHE4X4mkNhkM5HPRXn/OO3HxZDf7y+uZzvv7xf3gGLocZD/3t0vMPgK2bt+DBb/0jDh7pxoK50zF4aBQWk1166e4KKwaGe5EK53HTtZdi8y+eg7lEj62TFiFtNKETwPxpNSoVUIIgK7MPAyKrZBHw+fDqc78V3PzUmnrsaboKgUwWN7QPYCgYhCPbBIs1gJqqaYiEk6hLJKFxVMOFXpSdWIeUxoKYxoGeS6Zgdv0srLjsNrhqy7Fm7Xr84JEfob9/EIrGgEhUQUttBUzZEQyMeOG0WTAaySCVzYJfI7EwV624FO1t5Yj7BqA1GPHUS3vR3TuKGz80D06nFc4SF4wWO7q7+7F1yz7cdcdVeO7ZzTh0eBixVEKFHBegICoIUI/bP7YMVRV2/Phnz4p8Iotstv8outvR1opvffMezFu0+Ax5xBfXHsY/P9Ur+p8XumlzaVSavBhMV6vBKAC9ovTMaSJcfwBOfcpxi1DpibDq0z9LvofISP6B7VzHo3wmeN6+k+c9ERZd3OU5oN/Fl6+ZX4mPLa875wncfvfTKHGY8Z2/W3aeAZDLYfeOHbj//gdw5PgAGkr0GOjxwtFxCXT6OJrq61DmLMfBg/tw4+xWbHj0N7DoDdg2aRa67eWoMxvwic5S5ArYEbY7eQ+YC5PcEvT78crzzwgadE5lLaz1UxFJ5rFwVh5hqw3P+yrQkj+K1qqp2B/IArE8Lqsohb86jumBPaj39spt6p+/CA7XpVi++Fo4aquxeu06fP/7/4qRkTEhq/h9AcxoLEFX7wlZdDOxd6s3IRJLo7mhHBqDCXfcMAvpaAAWp0t+Xlu9F+s2HMRf/eWNqK11yyxN42yTxYkT3hwqSzPQIovfP7sJL768QYgbrAHU/F8ljc6b147rrp6FZ15Ygx27Do+TgUjNnNTWivvv+19YuGSJBMvE7aW1R/Ctn7+NDb/61IWO/4vv/wN34I7//aw8Ab7910vOMwAUBXt378I3/vfX0Tc4jGqXA9FwHEuvvgnBvAn6jB+VjW3YsHkdVkyuwD8+9n2B/6QULUy1C2DXuLHC6Zc8TEBuZIblqZuZFcgz+bxer1fEZCfprZhjcSIQjUMzvRnPlU5BKJPDDBxCa8Vk7AvlsS5ow201NjgbxpC2x7B8eAjVviEk50+FMb8Uc5dfA2tdLVavXosf/ehnGB7xIpPLwx9ISXFqyfmh1WTgMOtFHvHQsUHcesNCrFl/ELdfMwmVjfUw2mySq7725l7p/Fzxgbloba5WJd5p/p1KIxZLy1OB6eVrq3bgiSffUsWnyIuQwUx+ANDRUYMPXz0Tq97agh27j5xUlNPp0NLWhn/4+pdx9YorzpBHfPntI7j/p2ux8defPu8Bfbojy3l/8H30xo/f/QxKnCY8/Lfn+wRQFOzbsxv/9I2vYf3GHZg2uQO5XAaDA0FYqhxoa6jAuv7dQpT5+w9/HF/8fw+rCoJkdsWNcBk8+FDzJMl7KRHIPI8RIsJVTIMyaeF0kp1VrTViismBaCqBZIkbb9ROlmK5Dd1orOzE3kAeG6N2XFVlR22LFwl7FC6jGct9Y3BXpGFOXYHJ13xEDYA1b+PHP3kMg1RkNhgx4o0IpLqj0Szao+5SJ1paa7B2UxfmthjhTZqxdFEnqiscXAeVzodIOua52qmBxUQ7U1XMiqvWuZyqjsbrWLlqK37//CYo2TzyItjFNEPFubILUV9vRSgcgXc0pDKqRR0vj9a2Dnztq1/AtVdfeUYAsAZ46LG3sf5xNQBoWLdu6xG0NVVixuQ6vLpmnyy40RWGcA96EEztqBXpc54TYdOELPMe00OMsulEcRI5Sn9d/m3zrm5Bjn70mjnydAtHEvJ5poP9g2PCqaDTCpGiJqNB9kmpdary8RhUnvaOReQzXNdgABINunN/nxy3rqpU9s99E2VKwz6iU3l8GnvQD7gIwQ5HVbotHWxo6Edk6+mS74R0F+1TCfbj98EVYpZeVLtmk6O9+UxYycT4ZgrkcpovLAD279uLbz1wDzZt3YOp7a2IpILY1LMXFVUezKxqxau9G2GzOfCPN34WX3vhEWjMBuQpZ+7Po8bkxmU1ND/LI5eJqPJ+BrqVqBgd0gWjwYAMCLPeAKfJJNCInMEAv4HWQ1no8wnpwHQrLhw0NmNxpQPNHYPIWpMwmkyYa8hhOkZgzl2Ojss+CmtdHd5avRY//rfH0D9wAjqTEbGogng0gW987Wa4yxxihN1/ZK/IrHsqSlHeWCsanSnaQOWyUNLqMj4DoKTEIVIragDQmJvUShVkxw7Uv/9qFbbt6C5IAxZy7CIEBjnMnNqE6koHXnl9lwQW8S/ccWt7O77+1S/jg9dcecY6wAtrDuPBx5gCqQFA47jdB/oEn8+6gJZG/PK5rkAzbLq9MMunfDq3tsYK9A2OYeaUBoQicZFNpw8AW4EciOx00Xib1kXEVYUiCdknMf6ENnMg8+8zJtfj4NFBQdby++LxODCJCGVAEULNfTII+LcVS6aKqzvh0wwQfpYuMcQ0LV80BS+8vkuQsty3WDAVINjcB4OC++a/DJ7TJd8J7+a1MhAJ9+Z7+TvN+CiAzAnhjhsX/UFE6ukp0O7+CL729DExYDkHFkjBjj178LuXnoPfNwqrzYr6hlr07N+BRCaJcDCMvvAwzFYrrG4n3kzsh0aJQzkShcaoqi981DMfRmlaQvyzSIDW64vyhQpisajQEi1aPRwchBkFOqsZIZ0ZSRps5JPSDgxlDdirr0Oty4NJkweQtSThNFtwkzEAqyYJm3ER2ubdDktdLd5avQaP/MsPcWJwWFUW0Onk/Cd31GBmqwelJkK2iSK1wFbqGmekMRUrAsQ423OQEf4h4qyCUVH78kxzpC7M5/H9R1dicCSkpjcFodZx/AsbQzo9pnfUoG/Ih2A4Oa483dzahnv+11dxxRXLz7BJevntLnzr52ux/vF3twY43YnlQkymizPpke5hCaZzGWucywWGpB0G2bL5k8adYIr7pCMMg4sYKQbT6du7Jfl++93sApnwcKEITmdz6B1LSvv1rAHAXH3zlo146unfwuvzoqzMhdoKN3q9/fh/h19Agsg3k0k0bthb1JnMyPszyJvN0FWWoH5Igw/Y22DI+qHJawGjB9CfLPi4QJZKp4UVZhKBKSOUxAA0mhRytnqkciaRuqDaQjiZRwY66MpqoWscQ86SxyybHvM0QzDptXCUzEHL9Ltgqa3Fpk1b8Mtf/l8MjwxDbzDDYDairsqO1go9rPq8ulorXgNUdVZrk3HVt4Imkd6gegeQtsMulahgyPrWSXU5thD//dntSKZU7VJ5QhQVmUXfSOU+1FQ5Ueuxoat/DP4Q65E8Guqb8JUvfg5z5s4/QyGaygvffmzdxSL4Xa5P1DaoCQ8VaoCJuz9nAPQcO4TNm1YjFqFEhhGxdBarD29BT+Iou33qgBY5NbayrMg7bdBUedBq9mBZzA2r1iQtT/bb41nAygCXrlCyYMLM16gkYShACrLQISPmc1mFlEku6WmRUPJIZNWc3Og2IFmmxUKrH2XalOR/jtJ21DXfCmtVNbyjo+jqOio+XRyYlOmoKnfCZLZAJpjC6qCw13gXCnpFatpTgPEWeMsFNPI4PLiYGjF4mffuPdhzihy6yCQVPiQgX9HP0khakc6SThhFNJ4U6ZXp06aivLz8DD6AmgKdDADOumRpkfDCVIBMLKYAU9pq5BxITSTFkXkyc3+6yHDja8ypT4wEBCbOnJ1/40ZyDm2XuP6x+2C/sMXIDuMMzPdwhi9aKvGJNuQNiTE2qZHxZFrYaTwuz4msM6ZPPC8aoPBJk8koQroRYYCsImlZfc2Ft3XfzRj4xD88g1KnGd/+G3Ud4B0DgF9khFLjvhHh53JCy+Y0GAqMIpJhUTdBHEwWgrTSQXFYHaizeWDTm8bJ8iwAZVWQBBBtDjo91waANOVOEgnEE4pKKheOsNq3Vsnyiig4cGIVZXBGhIbWqzrYTQpMurSq72OywWZvgcFqk8/z6TUR4S26/0V8+viVn03K+WyipGcTfFSfIOqA+sNy0Cc9BuSq5DOiSlcgxZ/+Jb+yrku6QGyDMk35/aodMuCZT/Oa6BbJgJozrVFyaebwLCiZCzO4Rsci4gHG/J/v4/1pbazAum1dMmC5DxaUHMzXXj4DXT0j2LG/V3LqogAZC9iiHSprjKJJN4tX7nfJ3A6hZvJYDB7WJ8z1eV2sReZMaxI6JVlnDKyO5koJIIednsn/PdvpC2HvGADFGZF9fJUpwdmtYIhQ/PRJYaCTGkEFsPlJ3c/Cm88qeKu+ViRWnHlrVB3N8TfJjH3qmJP0XFKXM9lV/z23+j931BdWMwV6+4LaoDziu5Urn372p+foE+mXxffyPZxgyt2nOre/k3Pkf+5OXdin/6gAuLBDXHz3u3EHiAX6u4dfOcVwQ3WHUZlaRQcY9XeVdMLfT8rPqLKSIvxVcIoROZoCi0zKmAKbqygcVtzH6fsudq3G5zthdqn7Jt2V9ZG4xxTIMCedZU46uIhxRfH4E85TzuEdz1P2OC5wNvE8hShTuAdiCvIO++Z7r1rYins+ueD8UqB348u8uI8LvwNMQ054wyJJIssSIiOjdp3GLYkKj0EKEIhgcCFAximKBaqjDGAOIYkV9XeC/GIZy5oAAACjSURBVASeUnCaYWqpdr+KKh0n38fAK9IjVb6XSq8ssrdUdELx/2qfTDgfBZ2kcTkcvkfOoQhS43sLQS2Ng4JsjmDXinTOQmC9wz0Qq6rT7oF6tSfPkzeAXI26ihKkk/GLAXDhw/LiJ94rd6DIBzivGuC9ctEXr+PiHSjegYsBcHEsvK/vwMUAeF9//Rcv/mIAXBwD7+s7QGn9cKiwjiXUSR3+P7Rfbv1O87R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45644" y="1085700"/>
            <a:ext cx="18704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Тарихқа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тағзым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В честь 175-летия со дня рождения Жамбыла Жабаева, с целью воспевания подвига писателя земле, народу был проведен литературный вечер.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5" descr="blob:https://web.whatsapp.com/5bdee326-24a1-4806-bf0a-9917a3376d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336455-E359-49E6-B02E-ADD5E8FE66E8}"/>
              </a:ext>
            </a:extLst>
          </p:cNvPr>
          <p:cNvSpPr txBox="1"/>
          <p:nvPr/>
        </p:nvSpPr>
        <p:spPr>
          <a:xfrm>
            <a:off x="9043945" y="778529"/>
            <a:ext cx="117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библиотек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право 27">
            <a:extLst>
              <a:ext uri="{FF2B5EF4-FFF2-40B4-BE49-F238E27FC236}">
                <a16:creationId xmlns:a16="http://schemas.microsoft.com/office/drawing/2014/main" id="{BCF7FAC1-4D00-48FF-8FA3-F9F42EB865CE}"/>
              </a:ext>
            </a:extLst>
          </p:cNvPr>
          <p:cNvSpPr/>
          <p:nvPr/>
        </p:nvSpPr>
        <p:spPr>
          <a:xfrm>
            <a:off x="10223646" y="870185"/>
            <a:ext cx="676366" cy="33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CE10022-410A-427F-A419-98772D98E4EA}"/>
              </a:ext>
            </a:extLst>
          </p:cNvPr>
          <p:cNvSpPr txBox="1"/>
          <p:nvPr/>
        </p:nvSpPr>
        <p:spPr>
          <a:xfrm>
            <a:off x="11005843" y="704113"/>
            <a:ext cx="86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911D47-1CC4-4F5D-B215-FAADEC7D0361}"/>
              </a:ext>
            </a:extLst>
          </p:cNvPr>
          <p:cNvSpPr txBox="1"/>
          <p:nvPr/>
        </p:nvSpPr>
        <p:spPr>
          <a:xfrm>
            <a:off x="9052897" y="327444"/>
            <a:ext cx="117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школ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трелка вправо 27">
            <a:extLst>
              <a:ext uri="{FF2B5EF4-FFF2-40B4-BE49-F238E27FC236}">
                <a16:creationId xmlns:a16="http://schemas.microsoft.com/office/drawing/2014/main" id="{B71ADBCB-A114-4D05-BF3F-D12B3DDA06A2}"/>
              </a:ext>
            </a:extLst>
          </p:cNvPr>
          <p:cNvSpPr/>
          <p:nvPr/>
        </p:nvSpPr>
        <p:spPr>
          <a:xfrm>
            <a:off x="10219238" y="400735"/>
            <a:ext cx="676366" cy="33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C9B9B0-FCBF-4B72-AD2D-348D355C9A07}"/>
              </a:ext>
            </a:extLst>
          </p:cNvPr>
          <p:cNvSpPr txBox="1"/>
          <p:nvPr/>
        </p:nvSpPr>
        <p:spPr>
          <a:xfrm>
            <a:off x="11041015" y="289327"/>
            <a:ext cx="86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pic>
        <p:nvPicPr>
          <p:cNvPr id="61" name="Объект 4">
            <a:extLst>
              <a:ext uri="{FF2B5EF4-FFF2-40B4-BE49-F238E27FC236}">
                <a16:creationId xmlns:a16="http://schemas.microsoft.com/office/drawing/2014/main" id="{0CFF8735-0F4C-4021-B027-5445D5B30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1" y="677619"/>
            <a:ext cx="1867790" cy="146436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C526541-D4BC-412D-8B1D-E1B443A51B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87" y="613033"/>
            <a:ext cx="1740134" cy="147639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B89AAFA-9693-4270-89ED-62DA709F27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99" y="823626"/>
            <a:ext cx="2025954" cy="1790329"/>
          </a:xfrm>
          <a:prstGeom prst="rect">
            <a:avLst/>
          </a:prstGeom>
        </p:spPr>
      </p:pic>
      <p:pic>
        <p:nvPicPr>
          <p:cNvPr id="64" name="Рисунок 63" descr="IMG-20210316-WA0007">
            <a:extLst>
              <a:ext uri="{FF2B5EF4-FFF2-40B4-BE49-F238E27FC236}">
                <a16:creationId xmlns:a16="http://schemas.microsoft.com/office/drawing/2014/main" id="{6D65602C-0023-49FE-95F3-E93C0B16D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036" y="3013788"/>
            <a:ext cx="1833881" cy="1474263"/>
          </a:xfrm>
          <a:prstGeom prst="rect">
            <a:avLst/>
          </a:prstGeom>
          <a:noFill/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8DB30452-2192-4FB8-AC86-7E92043A82F9}"/>
              </a:ext>
            </a:extLst>
          </p:cNvPr>
          <p:cNvSpPr/>
          <p:nvPr/>
        </p:nvSpPr>
        <p:spPr>
          <a:xfrm>
            <a:off x="4225157" y="4364735"/>
            <a:ext cx="18744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района приняли участие в акции «Великан казахской поэзии», посвящённой  175-летию Жамбыла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Жабаева</a:t>
            </a:r>
            <a:endParaRPr lang="ru-RU" sz="12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C76652E-B6B9-4B0F-84CA-CE2869FC4084}"/>
              </a:ext>
            </a:extLst>
          </p:cNvPr>
          <p:cNvPicPr/>
          <p:nvPr/>
        </p:nvPicPr>
        <p:blipFill>
          <a:blip r:embed="rId8" cstate="print"/>
          <a:srcRect l="22676" t="34004" r="45281" b="28296"/>
          <a:stretch>
            <a:fillRect/>
          </a:stretch>
        </p:blipFill>
        <p:spPr bwMode="auto">
          <a:xfrm>
            <a:off x="4176769" y="2684922"/>
            <a:ext cx="1781674" cy="166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26CB3A3-4ED1-42A9-BE3D-80F93FB095D2}"/>
              </a:ext>
            </a:extLst>
          </p:cNvPr>
          <p:cNvPicPr/>
          <p:nvPr/>
        </p:nvPicPr>
        <p:blipFill>
          <a:blip r:embed="rId9" cstate="print"/>
          <a:srcRect t="22363" r="39009" b="12658"/>
          <a:stretch>
            <a:fillRect/>
          </a:stretch>
        </p:blipFill>
        <p:spPr bwMode="auto">
          <a:xfrm>
            <a:off x="2209058" y="3397138"/>
            <a:ext cx="1833881" cy="127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DE8A4C1-6278-44F8-83C7-7FCFFAB348DC}"/>
              </a:ext>
            </a:extLst>
          </p:cNvPr>
          <p:cNvPicPr/>
          <p:nvPr/>
        </p:nvPicPr>
        <p:blipFill>
          <a:blip r:embed="rId10" cstate="print"/>
          <a:srcRect l="-971" t="20920" r="47031" b="12377"/>
          <a:stretch>
            <a:fillRect/>
          </a:stretch>
        </p:blipFill>
        <p:spPr bwMode="auto">
          <a:xfrm>
            <a:off x="10731007" y="5346955"/>
            <a:ext cx="1378036" cy="13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Рисунок 1" descr="IMG-20210316-WA0001">
            <a:extLst>
              <a:ext uri="{FF2B5EF4-FFF2-40B4-BE49-F238E27FC236}">
                <a16:creationId xmlns:a16="http://schemas.microsoft.com/office/drawing/2014/main" id="{36DC85E5-E9B3-4EC0-AF5E-ECEA3D0D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5745" y="5307274"/>
            <a:ext cx="1504034" cy="1484988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33D6EEBB-65FC-464A-A1C7-B873467BB24D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8235" y="5589240"/>
            <a:ext cx="13791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Объект 4">
            <a:extLst>
              <a:ext uri="{FF2B5EF4-FFF2-40B4-BE49-F238E27FC236}">
                <a16:creationId xmlns:a16="http://schemas.microsoft.com/office/drawing/2014/main" id="{622AC30E-14DF-48D8-8B4B-42BD2A8623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07" y="5012816"/>
            <a:ext cx="1622877" cy="1569660"/>
          </a:xfrm>
          <a:prstGeom prst="rect">
            <a:avLst/>
          </a:prstGeom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id="{0319AD6B-F931-4DC9-A75B-9748E967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31245" y="5346955"/>
            <a:ext cx="1379198" cy="146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C5B48CD-FFDB-4F48-882C-76C774381E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2" y="5188988"/>
            <a:ext cx="1579949" cy="1780298"/>
          </a:xfrm>
          <a:prstGeom prst="rect">
            <a:avLst/>
          </a:prstGeom>
        </p:spPr>
      </p:pic>
      <p:pic>
        <p:nvPicPr>
          <p:cNvPr id="77" name="Объект 4">
            <a:extLst>
              <a:ext uri="{FF2B5EF4-FFF2-40B4-BE49-F238E27FC236}">
                <a16:creationId xmlns:a16="http://schemas.microsoft.com/office/drawing/2014/main" id="{56F3EE15-B7CD-42E8-874B-B3096B7D5D1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98" y="5000936"/>
            <a:ext cx="1827497" cy="174043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16FB6CC-392A-4E4C-8AE7-D4113FC6D9C2}"/>
              </a:ext>
            </a:extLst>
          </p:cNvPr>
          <p:cNvPicPr/>
          <p:nvPr/>
        </p:nvPicPr>
        <p:blipFill>
          <a:blip r:embed="rId17" cstate="print"/>
          <a:srcRect l="26538" t="34236" r="46950" b="28572"/>
          <a:stretch>
            <a:fillRect/>
          </a:stretch>
        </p:blipFill>
        <p:spPr bwMode="auto">
          <a:xfrm>
            <a:off x="6124932" y="2685972"/>
            <a:ext cx="1736654" cy="103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3F5BE94-2893-497B-83D2-F66436716200}"/>
              </a:ext>
            </a:extLst>
          </p:cNvPr>
          <p:cNvPicPr/>
          <p:nvPr/>
        </p:nvPicPr>
        <p:blipFill>
          <a:blip r:embed="rId18" cstate="print"/>
          <a:srcRect l="28804" t="40955" r="44775" b="28597"/>
          <a:stretch>
            <a:fillRect/>
          </a:stretch>
        </p:blipFill>
        <p:spPr bwMode="auto">
          <a:xfrm>
            <a:off x="6137601" y="3770104"/>
            <a:ext cx="1731150" cy="11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769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147</Words>
  <Application>Microsoft Office PowerPoint</Application>
  <PresentationFormat>Широкоэкранный</PresentationFormat>
  <Paragraphs>34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On-Line</dc:creator>
  <cp:lastModifiedBy>user</cp:lastModifiedBy>
  <cp:revision>157</cp:revision>
  <cp:lastPrinted>2019-06-11T09:10:36Z</cp:lastPrinted>
  <dcterms:modified xsi:type="dcterms:W3CDTF">2021-04-01T02:11:09Z</dcterms:modified>
</cp:coreProperties>
</file>